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2" r:id="rId4"/>
    <p:sldId id="259" r:id="rId5"/>
    <p:sldId id="263" r:id="rId6"/>
    <p:sldId id="261" r:id="rId7"/>
    <p:sldId id="264" r:id="rId8"/>
    <p:sldId id="265" r:id="rId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5021" autoAdjust="0"/>
  </p:normalViewPr>
  <p:slideViewPr>
    <p:cSldViewPr>
      <p:cViewPr varScale="1">
        <p:scale>
          <a:sx n="89" d="100"/>
          <a:sy n="89" d="100"/>
        </p:scale>
        <p:origin x="-930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2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1.wa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2.wav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3.wav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4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5.wav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6.wav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7.wav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8.wav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9.wav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0.wav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08F9E-8261-4CED-8377-FA70EEAA8357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1A581-3E54-41F9-8FDB-255D8AFCF5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newsflash/>
    <p:sndAc>
      <p:stSnd>
        <p:snd r:embed="rId1" name="coin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3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4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00176"/>
            <a:ext cx="8229600" cy="47149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8594D-45CB-46D0-94FE-A6935C7C7544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32B276-0471-43FE-93FF-521178DE13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newsflash/>
    <p:sndAc>
      <p:stSnd>
        <p:snd r:embed="rId1" name="coin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3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4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38"/>
            <a:ext cx="1400156" cy="5940444"/>
          </a:xfrm>
        </p:spPr>
        <p:txBody>
          <a:bodyPr vert="eaVert"/>
          <a:lstStyle>
            <a:lvl1pPr algn="ctr">
              <a:defRPr>
                <a:effectLst>
                  <a:outerShdw dist="50800" dir="189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758006" cy="59404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DA012-B662-42B6-83A8-E9124C6C6F7C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6946E-9263-4D05-84E4-0D34B30114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newsflash/>
    <p:sndAc>
      <p:stSnd>
        <p:snd r:embed="rId1" name="coin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3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4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7DA7B-1214-40F2-96F6-A7C564B61741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2E684-8EF9-4D38-9DF4-07EE5ECE62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newsflash/>
    <p:sndAc>
      <p:stSnd>
        <p:snd r:embed="rId1" name="coin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  <a:lum bright="-10000" contrast="-30000"/>
          </a:blip>
          <a:stretch>
            <a:fillRect/>
          </a:stretch>
        </p:blipFill>
        <p:spPr>
          <a:xfrm>
            <a:off x="7480636" y="0"/>
            <a:ext cx="1663364" cy="23574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14336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643182"/>
            <a:ext cx="7772400" cy="1500187"/>
          </a:xfrm>
        </p:spPr>
        <p:txBody>
          <a:bodyPr anchor="b"/>
          <a:lstStyle>
            <a:lvl1pPr marL="0" indent="0">
              <a:buNone/>
              <a:defRPr lang="zh-CN" altLang="en-US" sz="2800" smtClean="0">
                <a:effectLst/>
              </a:defRPr>
            </a:lvl1pPr>
            <a:lvl2pPr marL="457200" indent="0">
              <a:buNone/>
              <a:defRPr lang="zh-CN" altLang="en-US" sz="2400" smtClean="0">
                <a:effectLst/>
              </a:defRPr>
            </a:lvl2pPr>
            <a:lvl3pPr marL="914400" indent="0">
              <a:buNone/>
              <a:defRPr lang="zh-CN" altLang="en-US" sz="2000" smtClean="0">
                <a:effectLst/>
              </a:defRPr>
            </a:lvl3pPr>
            <a:lvl4pPr marL="1371600" indent="0">
              <a:buNone/>
              <a:defRPr lang="zh-CN" altLang="en-US" sz="1600" smtClean="0">
                <a:effectLst/>
              </a:defRPr>
            </a:lvl4pPr>
            <a:lvl5pPr marL="1828800" indent="0">
              <a:buNone/>
              <a:defRPr lang="zh-CN" altLang="en-US" sz="1400" dirty="0" smtClean="0">
                <a:effectLst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2DC51-8463-41EA-9FDE-91E697316FAB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37C1A-A71E-4788-8112-3255CCF810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newsflash/>
    <p:sndAc>
      <p:stSnd>
        <p:snd r:embed="rId1" name="coin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>
            <a:blip r:embed="rId3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8"/>
          <p:cNvPicPr>
            <a:picLocks noChangeAspect="1"/>
          </p:cNvPicPr>
          <p:nvPr/>
        </p:nvPicPr>
        <p:blipFill>
          <a:blip r:embed="rId4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58EC0-BBEB-4351-9D71-59C1D0D54085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57469-775B-4F32-8BB3-FE38650B92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newsflash/>
    <p:sndAc>
      <p:stSnd>
        <p:snd r:embed="rId1" name="coin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>
            <a:blip r:embed="rId3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10"/>
          <p:cNvPicPr>
            <a:picLocks noChangeAspect="1"/>
          </p:cNvPicPr>
          <p:nvPr/>
        </p:nvPicPr>
        <p:blipFill>
          <a:blip r:embed="rId4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2EC72-1EA0-4D75-A8F2-E8459A211B0A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7A948-1EB0-4097-B4CD-10F0494C98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newsflash/>
    <p:sndAc>
      <p:stSnd>
        <p:snd r:embed="rId1" name="coin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3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4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38180-8930-4D15-866E-4DA6E8311C6F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DF170-7D8C-45DD-A55E-4F25A5D0D8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newsflash/>
    <p:sndAc>
      <p:stSnd>
        <p:snd r:embed="rId1" name="coin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3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5"/>
          <p:cNvPicPr>
            <a:picLocks noChangeAspect="1"/>
          </p:cNvPicPr>
          <p:nvPr/>
        </p:nvPicPr>
        <p:blipFill>
          <a:blip r:embed="rId4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8A548-F5B6-416B-8FC1-79F395226326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98E90-08E2-443E-8FAE-AF2E5F0B20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newsflash/>
    <p:sndAc>
      <p:stSnd>
        <p:snd r:embed="rId1" name="coin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>
            <a:blip r:embed="rId3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8"/>
          <p:cNvPicPr>
            <a:picLocks noChangeAspect="1"/>
          </p:cNvPicPr>
          <p:nvPr/>
        </p:nvPicPr>
        <p:blipFill>
          <a:blip r:embed="rId4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175" y="5357826"/>
            <a:ext cx="8226225" cy="768028"/>
          </a:xfrm>
        </p:spPr>
        <p:txBody>
          <a:bodyPr/>
          <a:lstStyle>
            <a:lvl1pPr algn="ctr">
              <a:defRPr lang="zh-CN" altLang="en-US" sz="3600" b="0" kern="1200" spc="50" dirty="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428604"/>
            <a:ext cx="5111750" cy="48577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6" y="1357298"/>
            <a:ext cx="3008313" cy="3929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9AEF4-36DB-493C-A84A-CC4C1438EDCD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851AE-6C4A-4F9B-BAC4-E444DB2805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newsflash/>
    <p:sndAc>
      <p:stSnd>
        <p:snd r:embed="rId1" name="coin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3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8"/>
          <p:cNvPicPr>
            <a:picLocks noChangeAspect="1"/>
          </p:cNvPicPr>
          <p:nvPr/>
        </p:nvPicPr>
        <p:blipFill>
          <a:blip r:embed="rId4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298" y="214290"/>
            <a:ext cx="7448602" cy="781052"/>
          </a:xfrm>
        </p:spPr>
        <p:txBody>
          <a:bodyPr/>
          <a:lstStyle>
            <a:lvl1pPr algn="ctr" rtl="0">
              <a:spcBef>
                <a:spcPct val="0"/>
              </a:spcBef>
              <a:buNone/>
              <a:defRPr sz="36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1015" y="1000108"/>
            <a:ext cx="7452360" cy="5214974"/>
          </a:xfrm>
          <a:prstGeom prst="snip2DiagRect">
            <a:avLst>
              <a:gd name="adj1" fmla="val 0"/>
              <a:gd name="adj2" fmla="val 179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0" y="6243633"/>
            <a:ext cx="3180375" cy="614367"/>
          </a:xfrm>
        </p:spPr>
        <p:txBody>
          <a:bodyPr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92875"/>
            <a:ext cx="1676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CBB5B-FAF8-450D-A801-8ECBA919A2B9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86000" y="6492875"/>
            <a:ext cx="26431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2625" y="5346700"/>
            <a:ext cx="871538" cy="871538"/>
          </a:xfrm>
          <a:prstGeom prst="rt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>
              <a:defRPr/>
            </a:lvl1pPr>
          </a:lstStyle>
          <a:p>
            <a:pPr>
              <a:defRPr/>
            </a:pPr>
            <a:fld id="{8F0A0209-7F3A-4A12-89F6-23CAEE6DE8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newsflash/>
    <p:sndAc>
      <p:stSnd>
        <p:snd r:embed="rId1" name="coin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5575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F644835-6A00-4F1B-8FFA-440FECFDC418}" type="datetimeFigureOut">
              <a:rPr lang="zh-CN" altLang="en-US"/>
              <a:pPr>
                <a:defRPr/>
              </a:pPr>
              <a:t>2017/8/23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AE5572-D603-4425-9706-ED70C2CD35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 spd="slow">
    <p:random/>
    <p:sndAc>
      <p:stSnd>
        <p:snd r:embed="rId13" name="cashreg.wav"/>
      </p:stSnd>
    </p:sndAc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altLang="en-US" sz="4400" kern="1200" spc="50" dirty="0">
          <a:ln w="12700">
            <a:noFill/>
            <a:prstDash val="solid"/>
          </a:ln>
          <a:solidFill>
            <a:srgbClr val="4BC5B9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华文新魏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/>
          <a:ea typeface="华文新魏"/>
          <a:cs typeface="华文新魏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/>
          <a:ea typeface="华文新魏"/>
          <a:cs typeface="华文新魏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/>
          <a:ea typeface="华文新魏"/>
          <a:cs typeface="华文新魏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/>
          <a:ea typeface="华文新魏"/>
          <a:cs typeface="华文新魏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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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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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3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audio" Target="../media/audio1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9600" b="1" i="1" dirty="0" smtClean="0">
                <a:solidFill>
                  <a:schemeClr val="accent4"/>
                </a:solidFill>
                <a:ea typeface="隶书" pitchFamily="49" charset="-122"/>
                <a:cs typeface="+mj-cs"/>
              </a:rPr>
              <a:t>LYT</a:t>
            </a:r>
            <a:r>
              <a:rPr sz="9600" b="1" i="1" dirty="0" smtClean="0">
                <a:solidFill>
                  <a:schemeClr val="accent4"/>
                </a:solidFill>
                <a:ea typeface="隶书" pitchFamily="49" charset="-122"/>
                <a:cs typeface="+mj-cs"/>
              </a:rPr>
              <a:t>深圳之旅</a:t>
            </a:r>
            <a:endParaRPr sz="9600" b="1" i="1" dirty="0">
              <a:solidFill>
                <a:schemeClr val="accent4"/>
              </a:solidFill>
              <a:ea typeface="隶书" pitchFamily="49" charset="-122"/>
              <a:cs typeface="+mj-cs"/>
            </a:endParaRPr>
          </a:p>
        </p:txBody>
      </p:sp>
      <p:sp>
        <p:nvSpPr>
          <p:cNvPr id="13314" name="副标题 2"/>
          <p:cNvSpPr>
            <a:spLocks noGrp="1"/>
          </p:cNvSpPr>
          <p:nvPr>
            <p:ph type="subTitle" idx="1"/>
          </p:nvPr>
        </p:nvSpPr>
        <p:spPr>
          <a:xfrm>
            <a:off x="1522413" y="2759075"/>
            <a:ext cx="6099175" cy="1741488"/>
          </a:xfrm>
        </p:spPr>
        <p:txBody>
          <a:bodyPr/>
          <a:lstStyle/>
          <a:p>
            <a:pPr eaLnBrk="1" hangingPunct="1"/>
            <a:r>
              <a:rPr lang="en-US" altLang="zh-CN" smtClean="0"/>
              <a:t>——</a:t>
            </a:r>
            <a:r>
              <a:rPr smtClean="0">
                <a:ea typeface="宋体" charset="-122"/>
              </a:rPr>
              <a:t>罗奕韬</a:t>
            </a:r>
          </a:p>
        </p:txBody>
      </p:sp>
      <p:sp>
        <p:nvSpPr>
          <p:cNvPr id="5" name="动作按钮: 声音 4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>
            <a:off x="500063" y="3429000"/>
            <a:ext cx="8358187" cy="3143250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>
    <p:random/>
    <p:sndAc>
      <p:stSnd>
        <p:snd r:embed="rId2" name="cashreg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dirty="0">
              <a:solidFill>
                <a:schemeClr val="accent4"/>
              </a:solidFill>
              <a:cs typeface="+mj-cs"/>
            </a:endParaRPr>
          </a:p>
        </p:txBody>
      </p:sp>
      <p:sp>
        <p:nvSpPr>
          <p:cNvPr id="14338" name="内容占位符 2"/>
          <p:cNvSpPr>
            <a:spLocks noGrp="1"/>
          </p:cNvSpPr>
          <p:nvPr>
            <p:ph idx="1"/>
          </p:nvPr>
        </p:nvSpPr>
        <p:spPr>
          <a:xfrm>
            <a:off x="457200" y="214313"/>
            <a:ext cx="8229600" cy="5957887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zh-CN" altLang="en-US" sz="4000" smtClean="0">
                <a:latin typeface="华文新魏"/>
                <a:ea typeface="华文新魏"/>
                <a:cs typeface="华文新魏"/>
              </a:rPr>
              <a:t>我于</a:t>
            </a:r>
            <a:r>
              <a:rPr lang="en-US" altLang="zh-CN" sz="4000" smtClean="0">
                <a:latin typeface="华文新魏"/>
                <a:ea typeface="华文新魏"/>
                <a:cs typeface="华文新魏"/>
              </a:rPr>
              <a:t>2017</a:t>
            </a:r>
            <a:r>
              <a:rPr lang="zh-CN" altLang="en-US" sz="4000" smtClean="0">
                <a:latin typeface="华文新魏"/>
                <a:ea typeface="华文新魏"/>
                <a:cs typeface="华文新魏"/>
              </a:rPr>
              <a:t>年</a:t>
            </a:r>
            <a:r>
              <a:rPr lang="en-US" altLang="zh-CN" sz="4000" smtClean="0">
                <a:latin typeface="华文新魏"/>
                <a:ea typeface="华文新魏"/>
                <a:cs typeface="华文新魏"/>
              </a:rPr>
              <a:t>8</a:t>
            </a:r>
            <a:r>
              <a:rPr lang="zh-CN" altLang="en-US" sz="4000" smtClean="0">
                <a:latin typeface="华文新魏"/>
                <a:ea typeface="华文新魏"/>
                <a:cs typeface="华文新魏"/>
              </a:rPr>
              <a:t>月</a:t>
            </a:r>
            <a:r>
              <a:rPr lang="en-US" altLang="zh-CN" sz="4000" smtClean="0">
                <a:latin typeface="华文新魏"/>
                <a:ea typeface="华文新魏"/>
                <a:cs typeface="华文新魏"/>
              </a:rPr>
              <a:t>8</a:t>
            </a:r>
            <a:r>
              <a:rPr lang="zh-CN" altLang="en-US" sz="4000" smtClean="0">
                <a:latin typeface="华文新魏"/>
                <a:ea typeface="华文新魏"/>
                <a:cs typeface="华文新魏"/>
              </a:rPr>
              <a:t>日早上</a:t>
            </a:r>
            <a:r>
              <a:rPr lang="en-US" altLang="zh-CN" sz="4000" smtClean="0">
                <a:latin typeface="华文新魏"/>
                <a:ea typeface="华文新魏"/>
                <a:cs typeface="华文新魏"/>
              </a:rPr>
              <a:t>7:00</a:t>
            </a:r>
            <a:r>
              <a:rPr lang="zh-CN" altLang="en-US" sz="4000" smtClean="0">
                <a:latin typeface="华文新魏"/>
                <a:ea typeface="华文新魏"/>
                <a:cs typeface="华文新魏"/>
              </a:rPr>
              <a:t>，登上了南昌飞往深圳的</a:t>
            </a:r>
            <a:r>
              <a:rPr lang="en-US" altLang="zh-CN" sz="4000" smtClean="0">
                <a:latin typeface="华文新魏"/>
                <a:ea typeface="华文新魏"/>
                <a:cs typeface="华文新魏"/>
              </a:rPr>
              <a:t>ZH9936</a:t>
            </a:r>
            <a:r>
              <a:rPr lang="zh-CN" altLang="en-US" sz="4000" smtClean="0">
                <a:latin typeface="华文新魏"/>
                <a:ea typeface="华文新魏"/>
                <a:cs typeface="华文新魏"/>
              </a:rPr>
              <a:t>号飞机，</a:t>
            </a:r>
            <a:r>
              <a:rPr lang="en-US" altLang="zh-CN" sz="4000" smtClean="0">
                <a:latin typeface="华文新魏"/>
                <a:ea typeface="华文新魏"/>
                <a:cs typeface="华文新魏"/>
              </a:rPr>
              <a:t>9</a:t>
            </a:r>
            <a:r>
              <a:rPr lang="zh-CN" altLang="en-US" sz="4000" smtClean="0">
                <a:latin typeface="华文新魏"/>
                <a:ea typeface="华文新魏"/>
                <a:cs typeface="华文新魏"/>
              </a:rPr>
              <a:t>：</a:t>
            </a:r>
            <a:r>
              <a:rPr lang="en-US" altLang="zh-CN" sz="4000" smtClean="0">
                <a:latin typeface="华文新魏"/>
                <a:ea typeface="华文新魏"/>
                <a:cs typeface="华文新魏"/>
              </a:rPr>
              <a:t>10</a:t>
            </a:r>
            <a:r>
              <a:rPr lang="zh-CN" altLang="en-US" sz="4000" smtClean="0">
                <a:latin typeface="华文新魏"/>
                <a:ea typeface="华文新魏"/>
                <a:cs typeface="华文新魏"/>
              </a:rPr>
              <a:t>到达深圳。</a:t>
            </a:r>
            <a:endParaRPr lang="en-US" altLang="zh-CN" sz="4000" smtClean="0">
              <a:latin typeface="华文新魏"/>
              <a:ea typeface="华文新魏"/>
              <a:cs typeface="华文新魏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altLang="zh-CN" sz="4000" smtClean="0">
                <a:latin typeface="华文新魏"/>
                <a:ea typeface="华文新魏"/>
                <a:cs typeface="华文新魏"/>
              </a:rPr>
              <a:t> </a:t>
            </a:r>
            <a:r>
              <a:rPr lang="zh-CN" altLang="en-US" sz="4000" smtClean="0">
                <a:latin typeface="华文新魏"/>
                <a:ea typeface="华文新魏"/>
                <a:cs typeface="华文新魏"/>
              </a:rPr>
              <a:t>我表弟乒乓球老师教了我几招，使我从一个不会乒乓球的人变成了一个会一点点乒乓球技能的人。</a:t>
            </a:r>
            <a:endParaRPr lang="en-US" altLang="zh-CN" sz="4000" smtClean="0">
              <a:latin typeface="华文新魏"/>
              <a:ea typeface="华文新魏"/>
              <a:cs typeface="华文新魏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zh-CN" altLang="en-US" sz="4000" smtClean="0">
                <a:latin typeface="华文新魏"/>
                <a:ea typeface="华文新魏"/>
                <a:cs typeface="华文新魏"/>
              </a:rPr>
              <a:t>那两招是这样的：通俗来讲，就是左勾手和右勾手。</a:t>
            </a:r>
          </a:p>
        </p:txBody>
      </p:sp>
    </p:spTree>
  </p:cSld>
  <p:clrMapOvr>
    <a:masterClrMapping/>
  </p:clrMapOvr>
  <p:transition spd="slow">
    <p:random/>
    <p:sndAc>
      <p:stSnd>
        <p:snd r:embed="rId2" name="cashreg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smtClean="0">
                <a:ln>
                  <a:noFill/>
                </a:ln>
                <a:effectLst/>
                <a:ea typeface="华文新魏"/>
              </a:rPr>
              <a:t>中潜潜水</a:t>
            </a:r>
          </a:p>
        </p:txBody>
      </p:sp>
      <p:sp>
        <p:nvSpPr>
          <p:cNvPr id="1536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潜水其实并不是像你想象的那么简单，在一两米的地方，耳朵会像爆炸一样的感觉，当时我感觉很不爽，现在回想感觉好像还不错。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话不多说，上照片</a:t>
            </a:r>
            <a:r>
              <a:rPr lang="en-US" altLang="zh-CN" smtClean="0"/>
              <a:t>————</a:t>
            </a:r>
          </a:p>
          <a:p>
            <a:pPr eaLnBrk="1" hangingPunct="1"/>
            <a:endParaRPr lang="zh-CN" altLang="en-US" smtClean="0"/>
          </a:p>
        </p:txBody>
      </p:sp>
    </p:spTree>
  </p:cSld>
  <p:clrMapOvr>
    <a:masterClrMapping/>
  </p:clrMapOvr>
  <p:transition spd="slow">
    <p:random/>
    <p:sndAc>
      <p:stSnd>
        <p:snd r:embed="rId2" name="cashreg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dirty="0">
              <a:solidFill>
                <a:schemeClr val="accent4"/>
              </a:solidFill>
              <a:cs typeface="+mj-cs"/>
            </a:endParaRPr>
          </a:p>
        </p:txBody>
      </p:sp>
      <p:sp>
        <p:nvSpPr>
          <p:cNvPr id="16386" name="内容占位符 2"/>
          <p:cNvSpPr>
            <a:spLocks noGrp="1"/>
          </p:cNvSpPr>
          <p:nvPr>
            <p:ph idx="1"/>
          </p:nvPr>
        </p:nvSpPr>
        <p:spPr>
          <a:xfrm>
            <a:off x="468313" y="1628775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mtClean="0"/>
              <a:t>潜水照片在这里：</a:t>
            </a:r>
          </a:p>
        </p:txBody>
      </p:sp>
      <p:pic>
        <p:nvPicPr>
          <p:cNvPr id="16388" name="Picture 4" descr="1A8B309CC9B4FA617A1EF8D5A80A9B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6375" y="1628775"/>
            <a:ext cx="6096000" cy="4038600"/>
          </a:xfrm>
          <a:prstGeom prst="rect">
            <a:avLst/>
          </a:prstGeom>
          <a:noFill/>
        </p:spPr>
      </p:pic>
      <p:pic>
        <p:nvPicPr>
          <p:cNvPr id="16389" name="Picture 5" descr="28C12E53CB529C6B663F7000F38F404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150" y="2420938"/>
            <a:ext cx="6096000" cy="40386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  <p:sndAc>
      <p:stSnd>
        <p:snd r:embed="rId2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305 -0.58964 C -0.78958 -0.59265 -0.7868 -0.59404 -0.78281 -0.59566 C -0.78107 -0.58293 -0.77812 -0.56605 -0.78628 -0.55587 C -0.78732 -0.55009 -0.78836 -0.54454 -0.78975 -0.53898 C -0.78593 -0.50614 -0.77083 -0.50405 -0.74722 -0.50382 C -0.67361 -0.5029 -0.6 -0.50267 -0.52639 -0.5022 C -0.50573 -0.50105 -0.48524 -0.49897 -0.46441 -0.49781 C -0.39132 -0.48069 -0.27882 -0.49596 -0.23454 -0.49619 C -0.19757 -0.49503 -0.16111 -0.49156 -0.12413 -0.49017 C -0.10191 -0.48578 -0.0835 -0.48208 -0.06093 -0.48092 C -0.04409 -0.47884 -0.02725 -0.47722 -0.01041 -0.47468 C -0.00052 -0.47074 0.00782 -0.46959 0.01841 -0.46866 C 0.01962 -0.4682 0.02066 -0.46751 0.02188 -0.46704 C 0.02414 -0.46635 0.02657 -0.46658 0.02865 -0.46565 C 0.03004 -0.46496 0.03073 -0.46311 0.03212 -0.46242 C 0.03386 -0.46149 0.03594 -0.46149 0.03785 -0.46103 C 0.04115 -0.45663 0.04375 -0.4564 0.04827 -0.45478 C 0.05278 -0.45085 0.05556 -0.45016 0.06094 -0.44877 C 0.06945 -0.44299 0.07813 -0.4372 0.08733 -0.4335 C 0.09132 -0.4298 0.0948 -0.42795 0.09879 -0.42425 C 0.10105 -0.42217 0.10573 -0.418 0.10573 -0.418 C 0.10973 -0.41014 0.11389 -0.40389 0.11841 -0.39672 C 0.12205 -0.39094 0.12431 -0.38423 0.12761 -0.37822 C 0.129 -0.37012 0.1323 -0.36272 0.13681 -0.35693 C 0.14011 -0.34768 0.14636 -0.33681 0.15174 -0.32918 C 0.15365 -0.32108 0.15643 -0.3153 0.16094 -0.30928 C 0.16216 -0.30257 0.16389 -0.2961 0.16546 -0.28939 C 0.1658 -0.27713 0.1691 -0.26441 0.16667 -0.25261 C 0.1658 -0.24844 0.16059 -0.2496 0.15747 -0.2496 C 0.12414 -0.24914 0.0908 -0.25076 0.05747 -0.25122 C 0.05278 -0.25215 0.04827 -0.2533 0.04358 -0.25423 C 0.03941 -0.25492 0.03525 -0.25492 0.03108 -0.25585 C 0.0191 -0.25839 0.0073 -0.26464 -0.00468 -0.26649 C -0.01475 -0.26788 -0.05 -0.26926 -0.05642 -0.26949 C -0.06684 -0.27111 -0.07691 -0.27435 -0.08732 -0.27574 C -0.10468 -0.28129 -0.12257 -0.28546 -0.14027 -0.288 C -0.15243 -0.29193 -0.16354 -0.29286 -0.17586 -0.29401 C -0.19531 -0.30119 -0.21545 -0.30512 -0.23559 -0.30789 C -0.23871 -0.30951 -0.24149 -0.3116 -0.24479 -0.31252 C -0.25121 -0.31414 -0.26441 -0.31553 -0.26441 -0.31553 C -0.28055 -0.32085 -0.29739 -0.32224 -0.31389 -0.32455 C -0.33229 -0.32709 -0.35052 -0.33126 -0.36892 -0.3338 C -0.38107 -0.33773 -0.39461 -0.34074 -0.40694 -0.34144 C -0.42448 -0.34259 -0.45972 -0.34467 -0.45972 -0.34467 C -0.47465 -0.34676 -0.48993 -0.34768 -0.50468 -0.34907 C -0.52031 -0.35346 -0.49583 -0.34699 -0.52413 -0.35231 C -0.53836 -0.35508 -0.55225 -0.35948 -0.56666 -0.36133 C -0.58628 -0.36688 -0.6052 -0.37266 -0.62534 -0.37521 C -0.6434 -0.38169 -0.66198 -0.38539 -0.68055 -0.38747 C -0.69114 -0.3914 -0.70017 -0.39371 -0.71145 -0.3951 C -0.72048 -0.39927 -0.72951 -0.3995 -0.73906 -0.40135 C -0.74323 -0.40227 -0.75173 -0.40435 -0.75173 -0.40435 C -0.76111 -0.4032 -0.77031 -0.40227 -0.77934 -0.39811 C -0.78333 -0.39279 -0.78437 -0.38839 -0.78854 -0.38284 C -0.78732 -0.37613 -0.78698 -0.36919 -0.78507 -0.36295 C -0.78246 -0.35439 -0.77517 -0.35601 -0.77014 -0.3537 C -0.76579 -0.35161 -0.7618 -0.34814 -0.75746 -0.34606 C -0.73663 -0.33588 -0.7118 -0.33473 -0.68975 -0.33241 C -0.65972 -0.32594 -0.63038 -0.32062 -0.6 -0.31853 C -0.58628 -0.31761 -0.57239 -0.31668 -0.55868 -0.31553 C -0.54913 -0.3146 -0.52986 -0.31252 -0.52986 -0.31252 C -0.51267 -0.30674 -0.49566 -0.30512 -0.47812 -0.30327 C -0.4368 -0.2924 -0.49236 -0.30304 -0.45868 -0.30789 C -0.44722 -0.30951 -0.43559 -0.30674 -0.42413 -0.30627 C -0.39948 -0.30234 -0.37517 -0.29587 -0.35052 -0.2924 C -0.33819 -0.28823 -0.32534 -0.28522 -0.31267 -0.28337 C -0.29305 -0.27736 -0.2717 -0.27759 -0.25173 -0.27713 C -0.18854 -0.27551 -0.12534 -0.27528 -0.06215 -0.27412 C -0.05937 -0.27366 -0.05659 -0.27343 -0.05399 -0.2725 C -0.05052 -0.27135 -0.04722 -0.26903 -0.04375 -0.26811 C -0.02343 -0.26279 -0.00208 -0.26232 0.01841 -0.25885 C 0.05087 -0.25353 0.08282 -0.24544 0.11493 -0.23734 C 0.13924 -0.23133 0.16285 -0.22878 0.18611 -0.21745 C 0.18924 -0.21352 0.1915 -0.21236 0.19306 -0.20681 C 0.18004 -0.1883 0.15921 -0.18414 0.14132 -0.18229 C 0.09879 -0.16679 0.05157 -0.17697 0.00921 -0.17766 C -0.04722 -0.18553 -0.1052 -0.18182 -0.16215 -0.18529 C -0.18628 -0.18992 -0.21024 -0.19524 -0.23454 -0.19917 C -0.24861 -0.20149 -0.2618 -0.20658 -0.27586 -0.20819 C -0.29496 -0.21398 -0.31423 -0.21791 -0.33333 -0.22207 C -0.35416 -0.2267 -0.3743 -0.23341 -0.39548 -0.23572 C -0.41007 -0.23989 -0.4243 -0.24428 -0.43906 -0.24659 C -0.45208 -0.25076 -0.4651 -0.2496 -0.47812 -0.25261 C -0.49548 -0.25677 -0.51232 -0.26348 -0.52986 -0.26649 C -0.55034 -0.27412 -0.57187 -0.27782 -0.59305 -0.28014 C -0.6092 -0.2843 -0.62534 -0.28962 -0.64149 -0.2924 C -0.66458 -0.30188 -0.69097 -0.30257 -0.71493 -0.30466 C -0.73316 -0.30836 -0.75086 -0.30789 -0.76892 -0.30627 C -0.77222 -0.30003 -0.77239 -0.30119 -0.77239 -0.29101 C -0.77239 -0.28175 -0.77239 -0.2688 -0.76788 -0.26024 C -0.76267 -0.25053 -0.71875 -0.24983 -0.71389 -0.2496 C -0.67291 -0.24821 -0.63177 -0.24752 -0.59079 -0.24659 C -0.58003 -0.24497 -0.56944 -0.24197 -0.55868 -0.24035 C -0.54757 -0.23711 -0.5368 -0.23549 -0.52534 -0.23433 C -0.50399 -0.22878 -0.48264 -0.22554 -0.46093 -0.22207 C -0.40937 -0.20519 -0.35607 -0.20172 -0.30347 -0.19455 C -0.28368 -0.19177 -0.26458 -0.18645 -0.24479 -0.18367 C -0.23003 -0.17882 -0.2151 -0.17604 -0.2 -0.17465 C -0.17378 -0.16933 -0.14826 -0.16031 -0.12187 -0.15777 C -0.1177 -0.15615 -0.11354 -0.15407 -0.1092 -0.15314 C -0.09774 -0.15083 -0.07482 -0.14851 -0.07482 -0.14851 C -0.06371 -0.14435 -0.05173 -0.14157 -0.04027 -0.13926 C -0.0335 -0.13787 -0.01961 -0.13625 -0.01961 -0.13625 C 0.00191 -0.12931 0.02414 -0.13093 0.04601 -0.13325 C 0.0533 -0.13672 0.05764 -0.14643 0.06546 -0.15013 C 0.07448 -0.15892 0.0783 -0.16147 0.08959 -0.16378 C 0.09566 -0.16656 0.09688 -0.17234 0.10105 -0.16378 C 0.10573 -0.13996 0.09983 -0.13116 0.09306 -0.11035 C 0.0908 -0.10364 0.09219 -0.09947 0.08733 -0.09485 C 0.08351 -0.08074 0.06962 -0.07727 0.05973 -0.07495 C 0.03212 -0.07657 0.00712 -0.07727 -0.01961 -0.08259 C -0.03316 -0.08814 -0.04722 -0.08953 -0.06093 -0.09485 C -0.07916 -0.10202 -0.09635 -0.11544 -0.11493 -0.12099 C -0.13316 -0.12654 -0.15295 -0.12839 -0.17135 -0.13163 C -0.20017 -0.14181 -0.22552 -0.1462 -0.2552 -0.14851 C -0.27534 -0.15198 -0.29496 -0.15892 -0.31493 -0.16239 C -0.33975 -0.17234 -0.36718 -0.17627 -0.39305 -0.18067 C -0.4085 -0.18738 -0.42534 -0.18807 -0.44149 -0.19131 C -0.45382 -0.19385 -0.46562 -0.19848 -0.47812 -0.20056 C -0.48715 -0.20449 -0.49392 -0.20565 -0.50347 -0.20681 C -0.51215 -0.21028 -0.50034 -0.20588 -0.51718 -0.20981 C -0.53593 -0.21421 -0.55451 -0.2186 -0.57361 -0.22045 C -0.58125 -0.22207 -0.58889 -0.22369 -0.59652 -0.22508 C -0.61215 -0.23179 -0.59357 -0.22462 -0.62066 -0.22971 C -0.63836 -0.23295 -0.6559 -0.23827 -0.67361 -0.24197 C -0.71493 -0.23942 -0.73385 -0.23873 -0.76666 -0.23433 C -0.76961 -0.23341 -0.77343 -0.23248 -0.77586 -0.22971 C -0.78246 -0.22231 -0.77274 -0.2267 -0.78281 -0.22369 C -0.78559 -0.21791 -0.79305 -0.20819 -0.79305 -0.20819 C -0.79757 -0.18553 -0.7901 -0.17743 -0.78159 -0.15915 C -0.77986 -0.15522 -0.76753 -0.1536 -0.76441 -0.15314 C -0.73993 -0.14921 -0.73628 -0.1499 -0.7092 -0.14851 C -0.66823 -0.1499 -0.67343 -0.14828 -0.64149 -0.15314 C -0.62309 -0.15592 -0.60486 -0.16193 -0.58628 -0.16239 C -0.52882 -0.16378 -0.41389 -0.1654 -0.41389 -0.1654 C -0.38663 -0.16471 -0.35937 -0.16656 -0.33229 -0.16239 C -0.31979 -0.16054 -0.30694 -0.15545 -0.29444 -0.15314 C -0.28767 -0.15013 -0.28055 -0.14967 -0.27361 -0.14851 C -0.22847 -0.13302 -0.17829 -0.1314 -0.13229 -0.13024 C -0.11562 -0.12908 -0.10121 -0.12538 -0.08507 -0.12261 C -0.07777 -0.11914 -0.06927 -0.12099 -0.06215 -0.11636 C -0.05625 -0.11243 -0.05017 -0.11011 -0.04375 -0.10711 C -0.04079 -0.10572 -0.03854 -0.10248 -0.03559 -0.10109 C -0.02465 -0.09554 -0.01336 -0.09161 -0.00225 -0.08721 C 0.00921 -0.08259 0.02014 -0.07588 0.03212 -0.07357 C 0.04601 -0.06408 0.03507 -0.07056 0.06771 -0.06732 C 0.0724 -0.06686 0.0816 -0.06593 0.0816 -0.06593 C 0.08941 -0.06362 0.09653 -0.06107 0.10452 -0.05969 C 0.05417 -0.04766 0.01702 -0.05599 -0.04253 -0.05668 C -0.06284 -0.05969 -0.08333 -0.05922 -0.10347 -0.06269 C -0.11961 -0.07033 -0.13958 -0.07102 -0.15642 -0.07495 C -0.19878 -0.0849 -0.24132 -0.09508 -0.28385 -0.10248 C -0.29861 -0.10988 -0.31336 -0.10803 -0.32882 -0.11173 C -0.35555 -0.11821 -0.38211 -0.12376 -0.4092 -0.127 C -0.41944 -0.1307 -0.42847 -0.13487 -0.43906 -0.13625 C -0.46145 -0.14273 -0.48454 -0.14389 -0.50694 -0.15013 C -0.52621 -0.15545 -0.5467 -0.15684 -0.56562 -0.16378 C -0.58177 -0.1698 -0.59826 -0.17396 -0.61493 -0.17604 C -0.62829 -0.17974 -0.64166 -0.18182 -0.6552 -0.18367 C -0.66701 -0.18853 -0.67257 -0.18876 -0.68628 -0.18992 C -0.71163 -0.19779 -0.75086 -0.19223 -0.77586 -0.19131 C -0.79392 -0.18853 -0.80781 -0.17859 -0.82413 -0.17003 C -0.82534 -0.16841 -0.8283 -0.16748 -0.8276 -0.1654 C -0.82656 -0.16193 -0.82309 -0.16077 -0.82066 -0.15915 C -0.81024 -0.15222 -0.79878 -0.14643 -0.78732 -0.14389 C -0.74722 -0.13533 -0.70694 -0.12746 -0.66666 -0.11937 C -0.6467 -0.11081 -0.6243 -0.10896 -0.60347 -0.10711 C -0.55902 -0.09809 -0.53628 -0.1004 -0.47812 -0.09947 C -0.42777 -0.09346 -0.46128 -0.09716 -0.37708 -0.09045 C -0.35364 -0.08606 -0.33055 -0.08189 -0.30694 -0.07958 C -0.29514 -0.07727 -0.28333 -0.07611 -0.27135 -0.07495 C -0.25642 -0.0694 -0.24079 -0.07056 -0.22534 -0.06894 C -0.21579 -0.06801 -0.19652 -0.06593 -0.19652 -0.06593 C -0.18177 -0.06084 -0.16823 -0.05946 -0.15295 -0.05807 C -0.15191 -0.05784 -0.1401 -0.05552 -0.13906 -0.05506 C -0.13437 -0.05252 -0.1302 -0.04789 -0.12534 -0.04604 C -0.11996 -0.04396 -0.10729 -0.03887 -0.10347 -0.03679 C -0.09479 -0.0317 -0.08871 -0.02591 -0.07934 -0.02291 C -0.07326 -0.01897 -0.06736 -0.01897 -0.06093 -0.01689 C -0.0434 -0.01111 -0.02864 -0.00625 -0.01041 -0.00301 C -0.00677 -0.00163 -0.00382 -8.71617E-6 -1.94444E-6 -8.71617E-6 " pathEditMode="relative" ptsTypes="ffffffffffffffffffffffffffffffffffffffffffffffffffffffffffffffffffffffffffffffffffffffffffffffffffffffffffffffffffffffffffffffffffffffffffffffffffffffffffffffffffffffffffffffffffffA">
                                      <p:cBhvr>
                                        <p:cTn id="6" dur="5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86 -0.60374 C 0.07951 -0.53481 0.07951 -0.46564 0.07882 -0.39671 C 0.07882 -0.39046 0.0776 -0.38422 0.0776 -0.37797 C 0.0776 -0.37519 0.07847 -0.38329 0.07882 -0.38583 C 0.0809 -0.39948 0.08368 -0.4129 0.08576 -0.42655 C 0.09201 -0.46772 0.1 -0.50867 0.10347 -0.5503 C 0.10816 -0.60837 0.1092 -0.67452 0.13281 -0.72588 C 0.13194 -0.64445 0.12639 -0.57112 0.11875 -0.49085 C 0.12031 -0.45477 0.11875 -0.41822 0.12343 -0.3826 C 0.12517 -0.3701 0.12673 -0.40781 0.12812 -0.4203 C 0.13021 -0.43858 0.13194 -0.45685 0.13403 -0.47512 C 0.14045 -0.5318 0.14687 -0.59287 0.16944 -0.64283 C 0.16684 -0.57066 0.17118 -0.65347 0.15642 -0.53619 C 0.14462 -0.44297 0.13906 -0.36386 0.13177 -0.27295 C 0.13212 -0.27041 0.13194 -0.26277 0.13281 -0.26509 C 0.13489 -0.2711 0.14305 -0.32315 0.1434 -0.32453 C 0.14653 -0.33934 0.15104 -0.35368 0.15399 -0.36849 C 0.17031 -0.44945 0.18316 -0.52463 0.21996 -0.59425 C 0.21528 -0.53249 0.21962 -0.58361 0.19409 -0.44366 C 0.18923 -0.41753 0.18802 -0.39023 0.1835 -0.36386 C 0.17899 -0.33841 0.1717 -0.31389 0.16701 -0.28845 C 0.16146 -0.25791 0.15295 -0.19615 0.15295 -0.19615 C 0.15503 -0.1832 0.15399 -0.18574 0.15764 -0.21165 C 0.1625 -0.24658 0.16701 -0.28174 0.1717 -0.31667 C 0.175 -0.34096 0.18298 -0.36363 0.18819 -0.38722 C 0.20503 -0.46495 0.2217 -0.54498 0.26354 -0.60675 C 0.26892 -0.58107 0.25798 -0.51283 0.25295 -0.49224 C 0.22326 -0.37172 0.19653 -0.31574 0.15173 -0.20078 C 0.13333 -0.15359 0.10677 -0.09715 0.06354 -0.09252 C 0.03889 -0.09807 0.03333 -0.10663 0.02118 -0.13485 C 0.02031 -0.14341 0.01857 -0.15613 0.02118 -0.16469 C 0.02864 -0.19014 0.04878 -0.20008 0.06701 -0.20402 C 0.08107 -0.20217 0.08698 -0.20032 0.09757 -0.18829 C 0.12621 -0.12051 0.04705 -0.08859 0.01284 -0.07841 C 0.00399 -0.07563 -0.00521 -0.0754 -0.01424 -0.07378 C -0.02032 -0.07494 -0.02726 -0.07239 -0.03177 -0.07702 C -0.03438 -0.07933 -0.03021 -0.08489 -0.0283 -0.08789 C -0.02431 -0.09437 -0.01962 -0.10085 -0.01424 -0.10524 C 0.01545 -0.12976 0.04583 -0.13971 0.07986 -0.14434 C 0.12118 -0.13693 0.12448 -0.14942 0.13767 -0.10663 C 0.13646 -0.0946 0.1368 -0.08234 0.13403 -0.07078 C 0.13264 -0.06522 0.12882 -0.06129 0.12587 -0.05667 C 0.1085 -0.02937 0.09514 -0.03006 0.06944 -0.02359 C 0.03854 -0.02636 0.00364 -0.0178 -0.01181 -0.05967 C 0.01979 -0.14919 0.1085 -0.15128 0.17291 -0.15845 C 0.21215 -0.1522 0.23941 -0.16839 0.24583 -0.11935 C 0.24114 -0.10154 0.23923 -0.08188 0.23177 -0.06592 C 0.22552 -0.0525 0.21528 -0.04302 0.2059 -0.03307 C 0.16302 0.01227 0.12118 0.0162 0.06823 0.02175 C 0.02153 0.01551 -0.03472 0.02684 -0.07292 -0.01734 C -0.07604 -0.03747 -0.05938 -0.05181 -0.04705 -0.05805 C -0.02049 -0.07147 0.0158 -0.07401 0.04236 -0.07841 C 0.08975 -0.07239 0.1776 -0.08396 0.21059 -0.01433 C 0.21267 0.01481 0.19566 0.03031 0.17639 0.04072 C 0.13385 0.06362 0.13507 0.059 0.0835 0.07033 C 0.03524 0.06987 -0.01337 0.0738 -0.06129 0.06894 C -0.10365 0.06455 -0.14427 0.04558 -0.18594 0.03586 C -0.19306 0.0317 -0.20035 0.02823 -0.20712 0.02337 C -0.20903 0.02198 -0.21216 0.02013 -0.21181 0.01713 C -0.21111 0.0125 -0.20799 0.00834 -0.20469 0.00625 C -0.18802 -0.00462 -0.154 -0.00485 -0.14011 -0.00647 C -0.06389 -0.00554 -0.02674 -0.01341 0.03871 0.00625 C 0.05903 0.01227 0.0835 0.02175 0.09878 0.04211 C 0.09618 0.05853 0.08264 0.06247 0.0717 0.06732 C 0.01111 0.09416 -0.04966 0.09508 -0.11302 0.10017 C -0.20209 0.09925 -0.275 0.1048 -0.35886 0.08305 C -0.34028 0.06917 -0.34549 0.07079 -0.31302 0.07033 C -0.23073 0.0694 -0.14827 0.07149 -0.06597 0.07195 C 0.07812 0.11382 0.02482 0.09531 0.09531 0.12053 C 0.09687 0.12307 0.09948 0.12515 0.1 0.12839 C 0.10139 0.13603 0.09114 0.13926 0.08576 0.1425 C 0.07882 0.1469 0.07205 0.15129 0.06458 0.15361 C 0.0335 0.16309 0.00104 0.16425 -0.03056 0.1691 C -0.13542 0.16587 -0.28681 0.18414 -0.39896 0.13302 C -0.3941 0.11428 -0.39722 0.12238 -0.36354 0.1159 C -0.27518 0.09878 -0.32066 0.10526 -0.22709 0.09716 C -0.13177 0.09809 -0.07952 0.09416 0.00451 0.12215 C 0.0059 0.12423 0.00833 0.12585 0.00798 0.12839 C 0.00781 0.1314 0.00538 0.13325 0.00347 0.13464 C -0.01181 0.14667 -0.0217 0.14736 -0.04011 0.15361 C -0.1842 0.15199 -0.34931 0.17165 -0.49063 0.10179 C -0.4165 0.06247 -0.25347 0.07311 -0.1941 0.07195 C -0.11771 0.07704 -0.04045 0.07611 0.03177 0.11428 C 0.02812 0.12862 0.03142 0.124 0.01649 0.12839 C -0.02552 0.14042 -0.01719 0.13649 -0.07066 0.14088 C -0.20243 0.13464 -0.40261 0.16378 -0.5507 0.09554 C -0.56615 0.07496 -0.52413 0.06455 -0.51771 0.06247 C -0.44601 0.04026 -0.3757 0.02777 -0.30243 0.01713 C -0.2158 0.02036 -0.129 0.02198 -0.04236 0.02661 C -0.02934 0.0273 -0.03698 0.04373 -0.04236 0.05159 C -0.05157 0.06501 -0.09115 0.0893 -0.09775 0.09231 C -0.16597 0.1233 -0.23716 0.12724 -0.30834 0.13001 C -0.39966 0.12816 -0.37101 0.13579 -0.45538 0.10804 C -0.48716 0.09763 -0.525 0.08884 -0.54948 0.05622 C -0.54271 0.00463 -0.49584 -0.00554 -0.46354 -0.01734 C -0.38768 -0.04487 -0.39445 -0.04047 -0.31528 -0.05667 C -0.27257 -0.0525 -0.16754 -0.09021 -0.13299 -0.01572 C -0.13351 -0.00624 -0.13282 0.00325 -0.1342 0.0125 C -0.13663 0.02962 -0.15052 0.0398 -0.16129 0.04535 C -0.19445 0.06223 -0.19688 0.05738 -0.24011 0.06247 C -0.36945 0.06131 -0.49184 0.06663 -0.60122 -0.0377 C -0.61372 -0.06592 -0.57587 -0.08095 -0.56233 -0.08489 C -0.48507 -0.10802 -0.48143 -0.10224 -0.39775 -0.10524 C -0.29219 -0.09946 -0.18663 -0.09645 -0.08125 -0.08789 C -0.06927 -0.08697 -0.06997 -0.08026 -0.06823 -0.07078 C -0.07153 -0.03885 -0.10486 -0.01109 -0.12483 -0.00022 C -0.18611 0.03286 -0.25782 0.03101 -0.3224 0.03586 C -0.37292 0.03494 -0.42448 0.0398 -0.47413 0.02175 C -0.53282 0.00024 -0.58872 -0.03238 -0.64011 -0.0754 C -0.64323 -0.08188 -0.64532 -0.0828 -0.6342 -0.08489 C -0.62101 -0.08743 -0.60747 -0.08836 -0.5941 -0.08951 C -0.5757 -0.0909 -0.55729 -0.09159 -0.53889 -0.09252 C -0.2158 -0.05597 -0.35556 -0.06846 -0.12014 -0.05019 C -0.03611 -0.02821 0.04757 -0.00855 0.12934 0.02661 C 0.14496 0.05113 0.11423 0.07172 0.1 0.08143 C 0.02743 0.13094 -0.05834 0.14042 -0.13768 0.15499 C -0.22622 0.1543 -0.31285 0.16517 -0.39653 0.12377 C -0.39132 0.11012 -0.39341 0.1122 -0.37292 0.10804 C -0.33837 0.1011 -0.27292 0.09994 -0.24115 0.09855 C -0.03872 0.10017 -0.08212 0.08352 0.06458 0.12377 C 0.09462 0.13209 0.13975 0.14273 0.16823 0.1661 C 0.16337 0.18437 0.12552 0.19039 0.11649 0.1927 C 0.04965 0.20959 -0.01841 0.2119 -0.08594 0.21467 C -0.1599 0.21329 -0.23681 0.21097 -0.30712 0.17535 C -0.18785 0.11821 -0.054 0.16216 0.07291 0.16286 C 0.1533 0.17535 0.23403 0.18345 0.31406 0.19894 C 0.31996 0.20265 0.32864 0.20218 0.33177 0.20982 C 0.33368 0.21444 0.32587 0.21722 0.32222 0.2193 C 0.30885 0.22647 0.29392 0.22693 0.27986 0.2304 C 0.18177 0.22948 0.12951 0.23804 0.0434 0.21629 C 0.02604 0.2119 -0.06059 0.19617 -0.0941 0.1661 C -0.09132 0.14574 -0.07327 0.13741 -0.06007 0.13163 C 0.00659 0.10179 0.07656 0.09254 0.14583 0.07981 C 0.2125 0.08097 0.27916 0.08051 0.34583 0.08305 C 0.35034 0.08328 0.34166 0.09485 0.33767 0.09716 C 0.31805 0.10873 0.29757 0.11798 0.2776 0.12839 C 0.27239 0.13117 0.13663 0.15314 0.13403 0.15361 C 0.00659 0.1432 -0.04184 0.17026 -0.12952 0.10642 C -0.13785 0.08768 -0.11632 0.07773 -0.10591 0.07195 C -0.09288 0.06478 -0.07986 0.05668 -0.06597 0.05321 C -0.0283 0.04396 0.04826 0.03424 0.04826 0.03424 C 0.06788 0.03517 0.15156 0.01412 0.1717 0.06247 C 0.17587 0.09207 0.17135 0.10318 0.15521 0.12538 C 0.13628 0.15152 0.12187 0.15916 0.09531 0.16286 C 0.05694 0.15777 0.0493 0.16008 0.02205 0.13464 C 0.0026 0.09601 0.07153 0.02106 0.08698 0.00463 C 0.15486 -0.06754 0.25833 -0.15914 0.34583 -0.17418 C 0.34861 -0.17094 0.35347 -0.16955 0.35399 -0.16469 C 0.35573 -0.14966 0.33333 -0.1064 0.33177 -0.10362 C 0.31649 -0.0761 0.29948 -0.05042 0.2835 -0.02359 C 0.26857 0.0014 0.24861 0.05182 0.22343 0.06247 C 0.21962 0.02291 0.22396 -0.00323 0.22708 -0.04718 C 0.23055 -0.09506 0.23403 -0.14017 0.2434 -0.18667 C 0.24375 -0.19291 0.24323 -0.19939 0.24462 -0.2054 C 0.246 -0.21165 0.25312 -0.229 0.25173 -0.22275 C 0.24218 -0.17788 0.20399 -0.09738 0.19409 -0.07378 C 0.16406 -0.00184 0.11024 0.08745 0.06458 0.15499 C 0.08142 0.0738 0.04618 0.24058 0.09878 0.028 C 0.11215 -0.0259 0.12569 -0.07957 0.13871 -0.13346 C 0.14409 -0.15521 0.15 -0.17695 0.15399 -0.19916 C 0.15746 -0.21859 0.16024 -0.23802 0.16458 -0.25722 C 0.1658 -0.26277 0.1717 -0.2785 0.17048 -0.27295 C 0.16823 -0.26162 0.16423 -0.25097 0.16111 -0.23987 C 0.15746 -0.14318 0.11771 -0.06823 0.09045 0.01875 C 0.08472 0.03679 0.08177 0.05622 0.0776 0.07519 C 0.07639 0.08097 0.06962 0.09231 0.07413 0.09231 C 0.07899 0.09231 0.07916 0.0812 0.08107 0.07519 C 0.08576 0.06131 0.08923 0.04674 0.09409 0.03286 C 0.10225 0.00903 0.11198 -0.01387 0.11996 -0.0377 C 0.13576 -0.08465 0.16111 -0.17001 0.17413 -0.21951 C 0.18212 -0.24959 0.18732 -0.28081 0.19635 -0.31042 C 0.20903 -0.35206 0.22465 -0.39208 0.23871 -0.43279 C 0.24028 -0.43742 0.2434 -0.4469 0.2434 -0.4469 C 0.2368 -0.39694 0.19288 -0.29701 0.17291 -0.24473 C 0.16857 -0.22183 0.16597 -0.198 0.15989 -0.1758 C 0.14462 -0.12028 0.11979 -0.07193 0.10347 -0.01734 C 0.11076 -0.07378 0.12396 -0.12722 0.13646 -0.18204 C 0.146 -0.29793 0.17135 -0.40897 0.18698 -0.5237 C 0.18732 -0.53041 0.18819 -0.53735 0.18819 -0.54406 C 0.18819 -0.54614 0.18767 -0.53966 0.18698 -0.53781 C 0.17048 -0.49363 0.15312 -0.45014 0.13646 -0.40619 C 0.09375 -0.29307 0.04948 -0.18158 0.0059 -0.06916 C -0.00469 -0.04186 -0.01545 -0.0148 -0.02587 0.0125 C -0.03004 0.02337 -0.04097 0.05668 -0.03768 0.04535 C -0.01094 -0.04718 -0.03125 0.01851 0.02118 -0.12236 C 0.03073 -0.14781 0.03993 -0.17348 0.0493 -0.19916 C 0.06406 -0.23941 0.08264 -0.27688 0.1 -0.31528 C 0.10416 -0.32453 0.14114 -0.40989 0.11284 -0.32615 C 0.08472 -0.24288 0.06111 -0.18366 0.03871 -0.099 C 0.03021 -0.06661 0.025 -0.03261 0.01649 -0.00022 C 0.00607 0.0391 -0.00625 0.07727 -0.01771 0.1159 C -0.01858 0.11844 -0.02084 0.12654 -0.02032 0.12377 C -0.0191 0.1196 -0.01754 0.11544 -0.01667 0.11127 C -0.01424 0.10133 -0.01198 0.09138 -0.00972 0.08143 C 0.00173 0.03748 0.01232 -0.0067 0.02465 -0.05019 C 0.03055 -0.07101 0.03541 -0.09252 0.04236 -0.11288 C 0.06493 -0.17811 0.09392 -0.23756 0.10937 -0.30742 C 0.11337 -0.29122 0.11059 -0.30649 0.09878 -0.27133 C 0.04635 -0.1138 0.05503 -0.13439 0.00347 0.04373 C -0.00313 0.0664 -0.0099 0.08884 -0.01667 0.11127 C -0.01962 0.12168 -0.02587 0.1425 -0.02587 0.1425 C -0.01841 0.07426 -0.02952 0.16563 0.00937 0.00302 C 0.01562 -0.02312 0.02257 -0.04903 0.02812 -0.0754 C 0.0335 -0.10131 0.03646 -0.12814 0.04236 -0.15382 C 0.0526 -0.19846 0.06337 -0.21535 0.06944 -0.25884 C 0.07066 -0.26809 0.06458 -0.24126 0.06232 -0.23224 C 0.05712 -0.21188 0.05173 -0.19153 0.04705 -0.17094 C 0.03958 -0.13763 0.03264 -0.10385 0.02465 -0.07078 C 0.00069 0.02707 -0.01858 0.12677 -0.04115 0.22555 C -0.04341 0.23434 -0.03872 0.2075 -0.03646 0.19894 C -0.00538 0.07935 -0.05 0.28453 -0.00972 0.09716 C 0.00868 0.0125 0.02725 -0.07263 0.05052 -0.15521 C 0.05937 -0.18713 0.07986 -0.24936 0.07986 -0.24936 C 0.08021 -0.25352 0.08107 -0.26601 0.08107 -0.26185 C 0.08107 -0.2253 0.06354 -0.18574 0.05642 -0.1522 C 0.04548 -0.10085 0.03593 -0.0488 0.02569 0.00302 C 0.01771 0.04465 0.01093 0.08652 0.00347 0.12839 C 0.00278 0.1314 0.00156 0.14088 0.00225 0.13788 C 0.01857 0.05529 0.04548 -0.02359 0.06823 -0.10362 C 0.07552 -0.12907 0.07795 -0.15636 0.08472 -0.18204 C 0.09479 -0.21975 0.11875 -0.29331 0.11875 -0.29331 C 0.11909 -0.29793 0.12153 -0.31158 0.11996 -0.30742 C 0.10955 -0.27943 0.10642 -0.24774 0.09878 -0.21813 C 0.09149 -0.18967 0.08159 -0.16238 0.07517 -0.13346 C 0.06979 -0.10987 0.06857 -0.08489 0.06354 -0.06129 C 0.04479 0.02777 0.02795 0.07473 5.55556E-7 0.16286 C -0.00209 0.16957 0.0059 0.1425 0.0059 0.1425 C 0.01076 0.09531 0.03593 0.05182 0.04826 0.00764 C 0.05955 -0.03307 0.06857 -0.07494 0.07882 -0.11611 C 0.0835 -0.13508 0.09236 -0.1522 0.09757 -0.17094 C 0.1 -0.14595 0.09236 -0.11912 0.09045 -0.09414 C 0.08437 -0.01734 0.07239 0.05344 0.05885 0.12839 C 0.04271 0.21745 0.05694 0.15869 0.04114 0.2193 C 0.04757 0.15661 0.0368 0.2466 0.05295 0.1691 C 0.05677 0.1506 0.05625 0.1307 0.06111 0.11266 C 0.07396 0.06455 0.09097 0.01851 0.1059 -0.02844 C 0.11701 -0.06337 0.1342 -0.09414 0.14826 -0.12699 C 0.16753 -0.17186 0.14757 -0.13809 0.16232 -0.16168 C 0.15521 -0.11542 0.16128 -0.15104 0.13524 -0.05805 C 0.11962 -0.00254 0.10781 0.05483 0.09409 0.11127 C 0.07778 0.17836 0.05243 0.22902 0.03403 0.29309 C 0.03229 0.29911 0.03819 0.28176 0.03993 0.27574 C 0.04253 0.26649 0.04444 0.25677 0.04705 0.24752 C 0.06909 0.17072 0.08559 0.09925 0.10225 0.01875 C 0.10416 0.00949 0.10434 -0.00022 0.1059 -0.00948 C 0.10677 -0.01433 0.11163 -0.02752 0.10937 -0.02359 C 0.09965 -0.00693 0.10399 0.00371 0.09531 0.02175 C 0.08698 0.0391 0.07587 0.05344 0.06701 0.07033 C 0.0401 0.12191 0.01493 0.17558 -0.01181 0.22717 C -0.03698 0.27551 -0.06476 0.33103 -0.10243 0.36364 C -0.08594 0.28338 -0.04966 0.20565 -0.01181 0.14088 C 0.01024 0.10318 0.01684 0.08953 0.03993 0.05622 C 0.04479 0.04905 0.05 0.04234 0.05521 0.03586 C 0.05659 0.03401 0.06059 0.02892 0.05989 0.03124 C 0.05486 0.04743 0.03055 0.07403 0.02569 0.07981 C -0.02813 0.14643 -0.10573 0.20357 -0.18004 0.20982 C -0.19618 0.21306 -0.1915 0.19547 -0.18351 0.18483 C -0.16945 0.16633 -0.15625 0.14551 -0.13889 0.13302 C -0.07205 0.08467 -0.00573 0.0509 0.06944 0.03424 C 0.07448 0.03471 0.08194 0.03031 0.08472 0.03586 C 0.08871 0.04373 0.07309 0.06709 0.06944 0.06894 C 0.0283 0.08976 -0.01563 0.11659 -0.06007 0.12377 C -0.07448 0.12608 -0.08924 0.12585 -0.10365 0.12677 C -0.1283 0.12469 -0.14063 0.12469 -0.16129 0.11127 C -0.16719 0.09878 -0.1625 0.08999 -0.15538 0.07981 C -0.14271 0.06177 -0.12761 0.059 -0.10955 0.05622 C -0.10052 0.05483 -0.0915 0.05414 -0.08247 0.05321 C -0.07257 0.05368 -0.04896 0.04442 -0.04601 0.06247 C -0.054 0.07727 -0.06997 0.08028 -0.08247 0.08305 C -0.10591 0.08791 -0.12952 0.08999 -0.15295 0.09392 C -0.17431 0.09092 -0.21858 0.09508 -0.24236 0.07357 C -0.24688 0.05668 -0.21945 0.06663 -0.2 0.06732 C -0.17622 0.07334 -0.15243 0.07588 -0.13195 0.09392 C -0.12309 0.11844 -0.16129 0.1122 -0.16823 0.11266 C -0.28507 0.09046 -0.23038 0.10572 -0.36736 0.05321 C -0.38091 0.04789 -0.41702 0.03702 -0.43177 0.02175 C -0.42518 0.0081 -0.3842 0.01273 -0.38004 0.0125 C -0.23021 0.0051 -0.42084 0.01366 -0.25174 0.00625 C -0.20191 0.00741 -0.15591 0.01296 -0.10712 0.02661 C -0.10434 0.02869 -0.1007 0.02939 -0.09896 0.03286 C -0.09827 0.03448 -0.10104 0.03517 -0.10243 0.03586 C -0.12327 0.04558 -0.11962 0.0435 -0.14011 0.04535 C -0.17813 0.04488 -0.21615 0.04604 -0.25417 0.04373 C -0.26719 0.0428 -0.28021 0.03887 -0.29306 0.03586 C -0.30643 0.03262 -0.33299 0.02499 -0.33299 0.02499 C -0.21407 -0.00832 -0.11459 0.03586 -0.00122 0.05321 C -0.01702 0.06131 -0.03125 0.062 -0.04827 0.06408 C -0.11771 0.08583 -0.15 0.07912 -0.22587 0.07033 C -0.24063 0.0627 -0.22014 0.05483 -0.21424 0.05321 C -0.20486 0.05067 -0.19532 0.05067 -0.18594 0.04997 C -0.16754 0.04859 -0.14896 0.04789 -0.13056 0.04697 C -0.06702 0.04743 -0.00347 0.04419 0.05989 0.04835 C 0.06805 0.04882 0.04444 0.05553 0.03646 0.05784 C -0.00122 0.06848 -0.01615 0.06663 -0.05764 0.06894 C -0.13351 0.07912 -0.15191 0.0849 -0.23768 0.07658 C -0.25955 0.07449 -0.30243 0.06108 -0.30243 0.06108 C -0.27327 0.03355 -0.23177 0.03448 -0.19775 0.03286 C -0.15191 0.03054 -0.10591 0.03077 -0.06007 0.02962 C -0.11337 0.02407 -0.15868 0.02106 -0.20955 0.00463 C -0.17396 -0.01086 -0.13594 -0.00901 -0.09896 -0.01109 C -0.01511 -0.01063 0.06892 -0.01086 0.15295 -0.00948 C 0.15764 -0.00948 0.16302 -0.00994 0.16701 -0.00647 C 0.16909 -0.00462 0.16232 -0.00416 0.15989 -0.00323 C 0.15295 -0.00045 0.14583 0.00255 0.13871 0.00463 C 0.12465 0.0088 0.11059 0.01296 0.09635 0.01551 C 0.05903 0.02198 0.01493 0.02314 -0.0224 0.02499 C -0.0842 0.02407 -0.13559 0.02754 -0.1941 0.00926 C -0.17778 -0.00392 -0.1441 -0.00508 -0.1283 -0.00647 C -0.08611 -0.0104 -0.00903 -0.01063 0.02569 -0.01109 C 0.04149 -0.01063 0.05764 -0.0141 0.07291 -0.00948 C 0.08333 -0.00624 0.05173 -0.00693 0.04114 -0.00647 C 0.00382 -0.00485 -0.03334 -0.00439 -0.07066 -0.00323 C -0.14948 -0.00485 -0.2283 -0.00531 -0.30712 -0.00786 C -0.3099 -0.00786 -0.31702 -0.00809 -0.31528 -0.01109 C -0.31302 -0.01549 -0.28004 -0.01549 -0.27657 -0.01572 C -0.25886 -0.01665 -0.24132 -0.01827 -0.22361 -0.01896 C -0.18125 -0.02035 -0.13889 -0.02104 -0.09653 -0.02197 C -0.06476 -0.0178 -0.03299 -0.01364 -0.00122 -0.00948 C 0.00312 -0.00901 0.01146 -0.00786 0.01146 -0.00786 C -0.02813 0.00255 -0.00799 -0.00184 -0.04948 0.00463 C -0.10174 0.00417 -0.15382 0.0051 -0.20591 0.00302 C -0.20782 0.00302 -0.20313 -0.00092 -0.20122 -0.00161 C -0.1849 -0.00693 -0.16858 -0.01387 -0.15174 -0.01433 C -0.1342 -0.0148 -0.1165 -0.01526 -0.09896 -0.01572 C -0.04097 -0.0148 0.01718 -0.0148 0.07517 -0.01271 C 0.07725 -0.01271 0.07153 -0.00994 0.06944 -0.00948 C 0.06354 -0.00786 0.05764 -0.00763 0.05173 -0.00647 C 0.03732 -0.00392 0.02378 0.00093 0.00937 0.00302 C 0.00607 0.00186 5.55556E-7 -0.00022 5.55556E-7 -0.00022 " pathEditMode="relative" ptsTypes="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fA">
                                      <p:cBhvr>
                                        <p:cTn id="10" dur="5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smtClean="0">
                <a:ln>
                  <a:noFill/>
                </a:ln>
                <a:effectLst/>
                <a:ea typeface="华文新魏"/>
              </a:rPr>
              <a:t>海滨公园</a:t>
            </a:r>
          </a:p>
        </p:txBody>
      </p:sp>
      <p:sp>
        <p:nvSpPr>
          <p:cNvPr id="1741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在这里，我骑了人生第一次</a:t>
            </a:r>
            <a:r>
              <a:rPr lang="en-US" altLang="zh-CN" sz="2800" smtClean="0"/>
              <a:t>OFO</a:t>
            </a:r>
            <a:r>
              <a:rPr lang="zh-CN" altLang="en-US" sz="2800" smtClean="0"/>
              <a:t>和“膜拜”，（大部分时间都在地铁上）</a:t>
            </a:r>
            <a:endParaRPr lang="en-US" altLang="zh-CN" sz="2800" smtClean="0"/>
          </a:p>
          <a:p>
            <a:pPr eaLnBrk="1" hangingPunct="1"/>
            <a:r>
              <a:rPr lang="zh-CN" altLang="en-US" smtClean="0"/>
              <a:t>我才发现台湾离深圳很近，都能看到台湾的山了。</a:t>
            </a:r>
            <a:r>
              <a:rPr lang="en-US" altLang="zh-CN" smtClean="0"/>
              <a:t>A</a:t>
            </a:r>
            <a:r>
              <a:rPr lang="zh-CN" altLang="en-US" smtClean="0"/>
              <a:t>形象的比喻，钥匙我有火箭筒的话，就可以把山炸一个洞。这比喻形象吧。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也话不多说，上图</a:t>
            </a:r>
            <a:r>
              <a:rPr lang="en-US" altLang="zh-CN" smtClean="0"/>
              <a:t>————</a:t>
            </a:r>
            <a:endParaRPr lang="zh-CN" altLang="en-US" smtClean="0"/>
          </a:p>
          <a:p>
            <a:pPr eaLnBrk="1" hangingPunct="1"/>
            <a:endParaRPr lang="zh-CN" altLang="en-US" smtClean="0"/>
          </a:p>
        </p:txBody>
      </p:sp>
    </p:spTree>
  </p:cSld>
  <p:clrMapOvr>
    <a:masterClrMapping/>
  </p:clrMapOvr>
  <p:transition spd="slow">
    <p:random/>
    <p:sndAc>
      <p:stSnd>
        <p:snd r:embed="rId2" name="cashreg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>
              <a:solidFill>
                <a:schemeClr val="accent4"/>
              </a:solidFill>
              <a:cs typeface="+mj-cs"/>
            </a:endParaRPr>
          </a:p>
        </p:txBody>
      </p:sp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468313" y="1628775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mtClean="0"/>
              <a:t>海滨公园照片：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549275"/>
            <a:ext cx="8496300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 descr="D8FE4971CB9F971537190B7F8695DBE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1275" y="333375"/>
            <a:ext cx="5040313" cy="568801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  <p:sndAc>
      <p:stSnd>
        <p:snd r:embed="rId2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305 -0.14966 C -0.29062 -0.15336 -0.28976 -0.15683 -0.28732 -0.16053 C -0.28368 -0.17464 -0.28038 -0.19361 -0.27239 -0.20495 C -0.2691 -0.21721 -0.27396 -0.20194 -0.26771 -0.21258 C -0.26701 -0.21374 -0.26736 -0.21582 -0.26666 -0.21721 C -0.26545 -0.21952 -0.26337 -0.22114 -0.26198 -0.22322 C -0.2533 -0.23641 -0.24462 -0.25653 -0.23212 -0.26301 C -0.22882 -0.26995 -0.2191 -0.27781 -0.21371 -0.2829 C -0.20903 -0.2873 -0.20469 -0.29262 -0.2 -0.29678 C -0.19305 -0.30303 -0.18368 -0.30488 -0.17587 -0.30904 C -0.15868 -0.30789 -0.12673 -0.30488 -0.10937 -0.29678 C -0.09514 -0.29031 -0.0816 -0.28175 -0.06771 -0.27527 C -0.06389 -0.27134 -0.06094 -0.2681 -0.05625 -0.26625 C -0.05121 -0.25699 -0.04514 -0.2489 -0.04132 -0.23849 C -0.03871 -0.23178 -0.03767 -0.22461 -0.03437 -0.2186 C -0.02986 -0.19222 -0.01944 -0.16655 -0.00451 -0.14827 C -0.00382 -0.14619 -0.00347 -0.14041 -0.00226 -0.14203 C -0.00035 -0.14457 -0.00156 -0.1492 -0.00104 -0.1529 C -0.00017 -0.15915 0.0033 -0.16169 0.00695 -0.16516 C 0.01111 -0.17418 0.01667 -0.18135 0.02188 -0.18945 C 0.02986 -0.20171 0.02049 -0.18899 0.02882 -0.20495 C 0.03334 -0.21351 0.03924 -0.22183 0.04479 -0.22947 C 0.04566 -0.23201 0.04584 -0.23502 0.04722 -0.2371 C 0.05018 -0.24126 0.05747 -0.24774 0.05747 -0.24774 C 0.06094 -0.25723 0.06268 -0.25399 0.06771 -0.26 C 0.07691 -0.27041 0.08681 -0.2829 0.09879 -0.28614 C 0.10781 -0.29424 0.12379 -0.29586 0.13455 -0.2984 C 0.17604 -0.29748 0.20573 -0.29748 0.24358 -0.28614 C 0.25417 -0.27643 0.26337 -0.2644 0.2724 -0.25237 C 0.27361 -0.25075 0.27379 -0.24797 0.27483 -0.24612 C 0.27778 -0.24057 0.2809 -0.23502 0.28403 -0.22947 C 0.2849 -0.22114 0.28629 -0.21304 0.28733 -0.20495 C 0.28768 -0.19824 0.28854 -0.19176 0.28854 -0.18505 C 0.28854 -0.1647 0.2934 -0.11103 0.27136 -0.10062 C 0.26476 -0.08929 0.25347 -0.08697 0.24358 -0.08397 C 0.22518 -0.07818 0.20625 -0.07402 0.18715 -0.07171 C 0.04879 -0.03585 -0.08125 -0.0458 -0.22639 -0.04418 C -0.23906 -0.04117 -0.25347 -0.03284 -0.26094 -0.01804 C -0.27795 0.01573 -0.25781 -0.0222 -0.27118 0.00185 C -0.27309 0.00532 -0.27691 0.01249 -0.27691 0.01249 C -0.27969 0.0229 -0.28229 0.03285 -0.28507 0.04326 C -0.28715 0.05112 -0.28698 0.05968 -0.28854 0.06778 C -0.28767 0.08814 -0.28715 0.10872 -0.28611 0.12908 C -0.28576 0.1344 -0.27864 0.15152 -0.27812 0.1536 C -0.27274 0.17234 -0.26076 0.18275 -0.25052 0.19639 C -0.23958 0.21097 -0.2276 0.223 -0.21267 0.23017 C -0.18837 0.25561 -0.22587 0.21768 -0.2 0.23919 C -0.19878 0.24011 -0.19913 0.24335 -0.19774 0.24381 C -0.19166 0.24567 -0.18541 0.24497 -0.17934 0.24543 C -0.15712 0.25122 -0.13524 0.25607 -0.11267 0.25769 C -0.09357 0.2607 -0.07708 0.26278 -0.05746 0.26371 C -0.02535 0.26741 0.00695 0.26487 0.03906 0.26232 C 0.05087 0.2614 0.07483 0.25908 0.07483 0.25908 C 0.08195 0.25677 0.08629 0.25561 0.09427 0.25469 C 0.11302 0.24613 0.13316 0.23688 0.1507 0.22392 C 0.16736 0.21166 0.15799 0.21675 0.16997 0.20703 C 0.17674 0.20148 0.18368 0.19593 0.18976 0.18876 C 0.20504 0.17049 0.21875 0.1499 0.23438 0.13209 C 0.23924 0.12677 0.24167 0.11983 0.24722 0.1152 C 0.25434 0.10016 0.25104 0.10502 0.25625 0.09831 C 0.25972 0.08952 0.26372 0.08189 0.26788 0.07379 C 0.26823 0.07217 0.2684 0.07056 0.26893 0.06917 C 0.26962 0.06755 0.27084 0.06639 0.27136 0.06477 C 0.2757 0.04789 0.26927 0.06153 0.27483 0.05089 C 0.27847 0.0347 0.2783 0.01805 0.2816 0.00185 C 0.28229 -0.00139 0.28229 -0.00509 0.28403 -0.0074 C 0.28594 -0.00994 0.28976 -0.01503 0.28976 -0.01503 " pathEditMode="relative" ptsTypes="ffffffffffffffffffffffffffffffffffffffffffffffffffffffffffffffffffA">
                                      <p:cBhvr>
                                        <p:cTn id="6" dur="2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6012E-6 C 0.01527 -0.00046 0.03073 -0.00046 0.046 -0.00138 C 0.06875 -0.00254 0.08767 -0.02521 0.10451 -0.04279 C 0.10711 -0.04556 0.10816 -0.04996 0.11024 -0.05343 C 0.11736 -0.065 0.12395 -0.07702 0.1309 -0.08882 C 0.13194 -0.09275 0.13263 -0.0953 0.13333 -0.09946 C 0.1342 -0.10501 0.13559 -0.11635 0.13559 -0.11635 C 0.13454 -0.13347 0.13454 -0.1529 0.12066 -0.16076 C 0.11666 -0.16308 0.11215 -0.16354 0.10798 -0.16539 C 0.09861 -0.16446 0.09236 -0.16377 0.08385 -0.16076 C 0.07882 -0.15637 0.07413 -0.15452 0.06892 -0.15012 C 0.0651 -0.14665 0.06232 -0.14133 0.0585 -0.13786 C 0.05399 -0.12861 0.05312 -0.1256 0.05173 -0.11473 C 0.05243 -0.09715 0.05312 -0.07911 0.06093 -0.0643 C 0.0625 -0.05736 0.0651 -0.0525 0.06892 -0.04741 C 0.07274 -0.03307 0.07847 -0.02012 0.08263 -0.00601 C 0.08559 0.00394 0.08593 0.01504 0.08958 0.02453 C 0.0934 0.0347 0.09548 0.03933 0.09757 0.05205 C 0.10034 0.06963 0.10208 0.08791 0.10347 0.10572 C 0.10295 0.12862 0.10434 0.16355 0.09878 0.18853 C 0.09583 0.20218 0.09375 0.20102 0.08958 0.21305 C 0.08663 0.22138 0.08385 0.23757 0.07934 0.24359 C 0.07187 0.25353 0.06493 0.26417 0.05746 0.27412 C 0.05555 0.27667 0.05277 0.2769 0.05052 0.27875 C 0.03975 0.28754 0.02847 0.29031 0.01597 0.29401 C -0.00313 0.29286 -0.00191 0.29263 -0.01493 0.288 C -0.02066 0.28083 -0.01997 0.2732 -0.02188 0.26348 C -0.02275 0.25215 -0.02414 0.24104 -0.02535 0.22971 C -0.02379 0.20889 -0.02084 0.19779 -0.00921 0.18229 C -0.00556 0.17743 -0.00382 0.17234 0.00104 0.17003 C 0.00555 0.1617 0.01232 0.15939 0.01944 0.15638 C 0.03125 0.15152 0.0427 0.14318 0.05503 0.13949 C 0.0677 0.13093 0.07864 0.12631 0.09184 0.1196 C 0.09982 0.11567 0.10642 0.11081 0.11493 0.10873 C 0.11718 0.10711 0.11927 0.10526 0.1217 0.1041 C 0.125 0.10271 0.13211 0.10109 0.13211 0.10109 C 0.13923 0.09647 0.14305 0.09438 0.15052 0.09207 C 0.15555 0.08721 0.16093 0.08467 0.16666 0.0812 C 0.17135 0.07819 0.17586 0.07495 0.18038 0.07195 C 0.18194 0.07102 0.18507 0.06894 0.18507 0.06894 C 0.19288 0.05853 0.20225 0.05228 0.21145 0.04442 C 0.21909 0.03771 0.21319 0.04141 0.22152 0.03216 C 0.23194 0.02106 0.23281 0.02106 0.24253 0.01389 C 0.24687 0.00602 0.2559 -0.003 0.26198 -0.00902 C 0.26545 -0.01873 0.27222 -0.03354 0.27812 -0.04117 C 0.28055 -0.04927 0.28246 -0.05759 0.28507 -0.06569 C 0.28645 -0.0916 0.28611 -0.11218 0.27465 -0.13323 C 0.27204 -0.13809 0.26823 -0.14573 0.26423 -0.1485 C 0.2585 -0.15243 0.25086 -0.15336 0.24479 -0.15614 C 0.2401 -0.15567 0.23524 -0.15637 0.2309 -0.15452 C 0.22187 -0.15058 0.22465 -0.14735 0.21927 -0.14087 C 0.21441 -0.13462 0.20763 -0.13115 0.20347 -0.12398 C 0.196 -0.11149 0.18715 -0.10016 0.18038 -0.0872 C 0.17656 -0.08049 0.17604 -0.07402 0.17239 -0.06731 C 0.17048 -0.06037 0.16909 -0.05389 0.16666 -0.04741 C 0.16718 -0.02475 0.16284 -0.00485 0.17448 0.01088 C 0.17829 0.02291 0.18385 0.02707 0.19184 0.0354 C 0.19392 0.03794 0.19531 0.04188 0.19757 0.04442 C 0.20277 0.0502 0.2125 0.0583 0.2184 0.06293 C 0.22204 0.06963 0.22517 0.07449 0.2309 0.07819 C 0.23784 0.09022 0.23107 0.07819 0.2368 0.09045 C 0.23819 0.09369 0.24132 0.09971 0.24132 0.09971 C 0.24392 0.12191 0.24323 0.14065 0.2401 0.16239 C 0.23871 0.17234 0.23975 0.17442 0.2368 0.18391 C 0.23593 0.18668 0.23437 0.189 0.23316 0.19154 C 0.23194 0.19501 0.2309 0.19848 0.22986 0.20218 C 0.22517 0.21768 0.22274 0.23156 0.21354 0.24359 C 0.20763 0.25145 0.21145 0.25145 0.20677 0.25585 C 0.19861 0.26348 0.19166 0.26764 0.18246 0.27273 C 0.16545 0.27204 0.14375 0.27458 0.12638 0.26649 C 0.11736 0.25654 0.10746 0.24868 0.09757 0.24058 C 0.09045 0.2348 0.0835 0.22254 0.07586 0.21907 C 0.06892 0.20981 0.0585 0.20519 0.05173 0.19617 C 0.04409 0.18599 0.03611 0.17558 0.02864 0.1654 C 0.02395 0.15892 0.01857 0.15499 0.01493 0.14713 C 0.00746 0.13116 0.00486 0.11127 -0.00243 0.09508 C -0.004 0.08536 -0.00452 0.07519 -0.00695 0.06593 C -0.0066 0.04696 -0.00712 0.028 -0.00573 0.00926 C -0.00573 0.0088 -0.00052 7.6012E-6 4.16667E-6 7.6012E-6 Z " pathEditMode="relative" ptsTypes="fffffffffffffffffffffffffffffffffffffffffffffffffffffffffffffffffffffffffffffff">
                                      <p:cBhvr>
                                        <p:cTn id="10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549275"/>
            <a:ext cx="5386388" cy="590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41325" y="266700"/>
            <a:ext cx="7775575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smtClean="0">
                <a:ln>
                  <a:noFill/>
                </a:ln>
                <a:effectLst/>
                <a:ea typeface="华文新魏"/>
              </a:rPr>
              <a:t>荔林公园</a:t>
            </a:r>
          </a:p>
        </p:txBody>
      </p:sp>
      <p:sp>
        <p:nvSpPr>
          <p:cNvPr id="19459" name="Rectangle 3"/>
          <p:cNvSpPr>
            <a:spLocks noGrp="1"/>
          </p:cNvSpPr>
          <p:nvPr>
            <p:ph type="body" idx="4294967295"/>
          </p:nvPr>
        </p:nvSpPr>
        <p:spPr>
          <a:xfrm>
            <a:off x="468313" y="1628775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mtClean="0"/>
              <a:t>荔林公园就在我表弟家附近，我们几乎天天在那里骑车。</a:t>
            </a:r>
          </a:p>
          <a:p>
            <a:pPr eaLnBrk="1" hangingPunct="1"/>
            <a:r>
              <a:rPr lang="en-US" altLang="zh-CN" smtClean="0"/>
              <a:t>So</a:t>
            </a:r>
            <a:r>
              <a:rPr lang="zh-CN" altLang="en-US" smtClean="0"/>
              <a:t>，还是照片</a:t>
            </a:r>
            <a:r>
              <a:rPr lang="en-US" altLang="zh-CN" smtClean="0"/>
              <a:t>——</a:t>
            </a:r>
          </a:p>
        </p:txBody>
      </p:sp>
      <p:sp>
        <p:nvSpPr>
          <p:cNvPr id="19460" name="Rectangle 3"/>
          <p:cNvSpPr>
            <a:spLocks/>
          </p:cNvSpPr>
          <p:nvPr/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zh-CN" altLang="en-US" sz="3200">
                <a:latin typeface="Goudy Old Style"/>
              </a:rPr>
              <a:t>荔林公园就在我表弟家附近，我们几乎天天在那里骑车。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200">
                <a:latin typeface="Goudy Old Style"/>
              </a:rPr>
              <a:t>So</a:t>
            </a:r>
            <a:r>
              <a:rPr lang="zh-CN" altLang="en-US" sz="3200">
                <a:latin typeface="Goudy Old Style"/>
              </a:rPr>
              <a:t>，还是照片</a:t>
            </a:r>
            <a:r>
              <a:rPr lang="en-US" altLang="zh-CN" sz="3200">
                <a:latin typeface="Goudy Old Style"/>
              </a:rPr>
              <a:t>——</a:t>
            </a:r>
          </a:p>
        </p:txBody>
      </p:sp>
    </p:spTree>
  </p:cSld>
  <p:clrMapOvr>
    <a:masterClrMapping/>
  </p:clrMapOvr>
  <p:transition spd="slow">
    <p:random/>
    <p:sndAc>
      <p:stSnd>
        <p:snd r:embed="rId2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414 -0.41522 C -0.625 -0.40457 -0.62518 -0.39578 -0.62865 -0.38607 C -0.63177 -0.36247 -0.62761 -0.39555 -0.63091 -0.36016 C -0.63195 -0.34975 -0.63438 -0.3398 -0.63559 -0.3294 C -0.63594 -0.29169 -0.63577 -0.25375 -0.63664 -0.21605 C -0.63681 -0.20772 -0.63768 -0.19962 -0.63907 -0.19153 C -0.64063 -0.18343 -0.64358 -0.16701 -0.64358 -0.16701 C -0.64462 -0.15244 -0.64636 -0.13856 -0.64827 -0.12421 C -0.64879 -0.09137 -0.64809 -0.07147 -0.65278 -0.04302 C -0.65348 -0.02313 -0.65295 0.01481 -0.65973 0.03355 C -0.66007 0.03655 -0.6599 0.03979 -0.66077 0.0428 C -0.66111 0.04419 -0.66268 0.04442 -0.6632 0.04581 C -0.66615 0.05367 -0.66632 0.06269 -0.66997 0.07033 C -0.67223 0.0812 -0.67361 0.09091 -0.67466 0.10248 C -0.67361 0.11844 -0.67396 0.11914 -0.6724 0.13163 C -0.6717 0.13764 -0.66997 0.1499 -0.66997 0.1499 C -0.6382 0.14088 -0.60486 0.14967 -0.5724 0.14389 C -0.56632 0.13579 -0.57188 0.1418 -0.55504 0.13926 C -0.54167 0.13741 -0.5283 0.13209 -0.51493 0.13001 C -0.50729 0.12631 -0.49879 0.12584 -0.4908 0.12376 C -0.47066 0.11844 -0.44931 0.11104 -0.42865 0.11011 C -0.40955 0.10919 -0.39028 0.10896 -0.37118 0.10849 C -0.3592 0.10711 -0.34705 0.10711 -0.33559 0.10248 C -0.33351 0.10063 -0.33195 0.09785 -0.32986 0.09623 C -0.32778 0.09462 -0.32518 0.09462 -0.32292 0.09323 C -0.31875 0.09045 -0.31598 0.08606 -0.31146 0.08397 C -0.30104 0.07357 -0.30591 0.07634 -0.29757 0.07333 C -0.29636 0.07171 -0.29549 0.06986 -0.2941 0.06871 C -0.29306 0.06778 -0.29167 0.06824 -0.2908 0.06732 C -0.28976 0.06616 -0.28941 0.06408 -0.28837 0.06269 C -0.28646 0.06015 -0.2783 0.05321 -0.27691 0.05182 C -0.27466 0.04974 -0.27223 0.04789 -0.26997 0.04581 C -0.26893 0.04488 -0.26667 0.0428 -0.26667 0.0428 C -0.26302 0.03586 -0.25868 0.03285 -0.25278 0.03054 C -0.24757 0.02291 -0.24063 0.01574 -0.23334 0.01203 C -0.22327 0.00209 -0.21337 -0.00855 -0.2033 -0.0185 C -0.20157 -0.02012 -0.20052 -0.02313 -0.19879 -0.02475 C -0.1967 -0.02683 -0.19393 -0.02752 -0.19184 -0.02937 C -0.18577 -0.03446 -0.18125 -0.04163 -0.17466 -0.04603 C -0.16789 -0.05528 -0.17118 -0.05181 -0.16545 -0.0569 C -0.15764 -0.07286 -0.14532 -0.08605 -0.13664 -0.10131 C -0.11979 -0.13069 -0.13629 -0.1071 -0.12292 -0.12884 C -0.11268 -0.14573 -0.11493 -0.13856 -0.10677 -0.15637 C -0.10365 -0.16331 -0.10209 -0.17094 -0.09879 -0.17788 C -0.09202 -0.21165 -0.09914 -0.22576 -0.11025 -0.25283 C -0.11441 -0.26301 -0.1158 -0.27411 -0.12292 -0.28036 C -0.12361 -0.28244 -0.12396 -0.28498 -0.12518 -0.2866 C -0.12604 -0.28776 -0.12761 -0.28706 -0.12865 -0.28799 C -0.13837 -0.29585 -0.13698 -0.29909 -0.14827 -0.30349 C -0.16528 -0.31714 -0.17466 -0.32037 -0.1941 -0.32176 C -0.21354 -0.33078 -0.23594 -0.32292 -0.25625 -0.32037 C -0.26702 -0.31667 -0.26233 -0.31806 -0.26997 -0.31575 C -0.28039 -0.30858 -0.29219 -0.3058 -0.30226 -0.29724 C -0.31164 -0.28938 -0.31927 -0.28012 -0.32865 -0.27272 C -0.34271 -0.24982 -0.35157 -0.22669 -0.35747 -0.19777 C -0.35903 -0.17534 -0.35973 -0.15035 -0.36545 -0.12884 C -0.36667 -0.11404 -0.36615 -0.09484 -0.36077 -0.08142 C -0.35782 -0.06523 -0.35261 -0.05713 -0.34479 -0.04464 C -0.33525 -0.02984 -0.32882 -0.01966 -0.31493 -0.01249 C -0.31025 -0.0067 -0.29393 0.00139 -0.28733 0.00278 C -0.27778 0.0118 -0.26632 0.01065 -0.25504 0.01203 C -0.24618 0.01458 -0.23507 0.01574 -0.22639 0.01967 C -0.21927 0.02291 -0.2132 0.02846 -0.20573 0.03054 C -0.18438 0.03655 -0.16302 0.04095 -0.14132 0.04419 C -0.13386 0.04372 -0.12118 0.04419 -0.1125 0.04118 C -0.09479 0.03517 -0.07848 0.02291 -0.06077 0.01666 C -0.04184 0.00995 -0.02257 0.00602 -0.0033 0.00139 C -0.00226 0.00093 2.22222E-6 -0.00023 2.22222E-6 -0.00023 " pathEditMode="relative" ptsTypes="fffffffffffffffffffffffffffffffffffffffffffffffffffffffffffffffffffA">
                                      <p:cBhvr>
                                        <p:cTn id="6" dur="5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 idx="4294967295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smtClean="0">
              <a:ln>
                <a:noFill/>
              </a:ln>
              <a:effectLst/>
              <a:ea typeface="华文新魏"/>
            </a:endParaRP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>
          <a:xfrm>
            <a:off x="468313" y="1557338"/>
            <a:ext cx="8229600" cy="4525962"/>
          </a:xfrm>
        </p:spPr>
        <p:txBody>
          <a:bodyPr/>
          <a:lstStyle/>
          <a:p>
            <a:pPr eaLnBrk="1" hangingPunct="1"/>
            <a:r>
              <a:rPr lang="zh-CN" altLang="en-US" smtClean="0"/>
              <a:t>荔林公园照片：</a:t>
            </a: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4075" y="981075"/>
            <a:ext cx="5903913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>
            <a:hlinkClick r:id="" action="ppaction://noaction">
              <a:snd r:embed="rId4" name="drumroll.wav"/>
            </a:hlinkClick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63713" y="404813"/>
            <a:ext cx="5759450" cy="607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/>
    <p:sndAc>
      <p:stSnd>
        <p:snd r:embed="rId2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282 -0.19917 C 0.46372 -0.21767 0.47744 -0.20703 0.45643 -0.21744 C 0.44167 -0.22484 0.42622 -0.23248 0.41164 -0.24057 C 0.39601 -0.24936 0.36771 -0.25144 0.3507 -0.25422 C 0.33473 -0.25676 0.31945 -0.26278 0.30348 -0.26509 C 0.28438 -0.27134 0.26442 -0.27365 0.24497 -0.27735 C 0.22865 -0.28059 0.21077 -0.28707 0.19428 -0.28799 C 0.17969 -0.28892 0.16528 -0.28915 0.1507 -0.28961 C 0.11615 -0.28799 0.08178 -0.28684 0.04723 -0.28499 C 0.02709 -0.28383 0.00764 -0.27504 -0.01249 -0.27273 C -0.02777 -0.26671 -0.04374 -0.26394 -0.05972 -0.26185 C -0.08993 -0.25191 -0.12204 -0.24797 -0.15277 -0.24057 C -0.1618 -0.23178 -0.17447 -0.22762 -0.18489 -0.22207 C -0.18663 -0.22114 -0.18784 -0.2186 -0.18958 -0.21744 C -0.1993 -0.21027 -0.20954 -0.20356 -0.21944 -0.19616 C -0.23402 -0.18529 -0.24652 -0.16794 -0.25972 -0.15475 C -0.26406 -0.15036 -0.27361 -0.14527 -0.27812 -0.14249 C -0.27968 -0.13833 -0.28003 -0.13324 -0.28263 -0.13023 C -0.28576 -0.12676 -0.29062 -0.12699 -0.29409 -0.12422 C -0.30433 -0.11612 -0.31076 -0.10918 -0.31822 -0.09808 C -0.33159 -0.07795 -0.34444 -0.05852 -0.35624 -0.03678 C -0.36388 -0.0229 -0.3743 -0.00902 -0.38038 0.00602 C -0.38767 0.02406 -0.38975 0.04349 -0.39409 0.06269 C -0.39513 0.09854 -0.39618 0.13509 -0.38836 0.17002 C -0.38246 0.23109 -0.34947 0.27689 -0.31822 0.31853 C -0.31024 0.32917 -0.30347 0.34027 -0.29652 0.35207 C -0.29374 0.3567 -0.29218 0.36294 -0.28836 0.36595 C -0.28333 0.37012 -0.27343 0.37821 -0.27343 0.37821 C -0.26284 0.3752 -0.25399 0.38052 -0.24357 0.38284 C -0.23124 0.39093 -0.21961 0.39232 -0.20572 0.39348 C -0.14756 0.40736 -0.09062 0.40481 -0.0309 0.40574 C -0.00295 0.40528 0.02501 0.40528 0.05296 0.40435 C 0.07987 0.40343 0.10695 0.3951 0.13334 0.38885 C 0.15226 0.38446 0.1691 0.36294 0.18403 0.34768 C 0.19983 0.33172 0.21754 0.31761 0.2323 0.30002 C 0.24549 0.28429 0.25313 0.26995 0.26337 0.25098 C 0.2757 0.22808 0.28924 0.2068 0.30122 0.18367 C 0.30296 0.17141 0.304 0.15915 0.30591 0.14689 C 0.30556 0.14088 0.30643 0.13417 0.30469 0.12862 C 0.2974 0.10456 0.29462 0.11404 0.28507 0.09646 C 0.28264 0.09184 0.28212 0.08559 0.27935 0.0812 C 0.27466 0.07356 0.26424 0.06708 0.25869 0.06107 C 0.25539 0.05737 0.25296 0.05251 0.24948 0.04904 C 0.24289 0.04233 0.23577 0.03678 0.22882 0.03054 C 0.21841 0.02128 0.20973 0.00694 0.20001 -0.00324 C 0.14948 -0.05575 0.19636 -0.00624 0.1691 -0.02914 C 0.16355 -0.03377 0.15921 -0.04164 0.15296 -0.04441 C 0.14289 -0.04858 0.13334 -0.05459 0.1231 -0.05829 C 0.10244 -0.06592 0.08091 -0.06731 0.0599 -0.07217 C 0.04219 -0.07633 0.02466 -0.08165 0.00695 -0.08582 C -0.0217 -0.08536 -0.05052 -0.08559 -0.07916 -0.0842 C -0.08489 -0.08397 -0.08993 -0.07471 -0.09305 -0.07055 C -0.10538 -0.05459 -0.11961 -0.04441 -0.12743 -0.02313 C -0.13211 0.0236 -0.13333 0.07194 -0.10451 0.1041 C -0.09895 0.11034 -0.08993 0.12283 -0.08159 0.12561 C -0.07743 0.127 -0.07308 0.1263 -0.06892 0.127 C -0.0592 0.12838 -0.04982 0.13162 -0.0401 0.13324 C -0.01111 0.13209 0.01667 0.13764 0.03577 0.10548 C 0.03924 0.09392 0.0415 0.08767 0.04254 0.07495 C 0.0415 0.06477 0.0415 0.05436 0.03924 0.04442 C 0.03386 0.0199 0.0158 0.00902 7.22222E-6 -2.77816E-6 " pathEditMode="relative" ptsTypes="ffffffffffffffffffffffffffffffffffffffffffffffffffffffffffffA">
                                      <p:cBhvr>
                                        <p:cTn id="6" dur="5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039 -0.19291 C 0.47292 -0.20055 0.47761 -0.19685 0.46546 -0.20217 L 0.46546 -0.20217 C 0.46233 -0.20494 0.45521 -0.20818 0.45521 -0.20818 C 0.454 -0.20934 0.45296 -0.21073 0.45174 -0.21142 C 0.45035 -0.21235 0.44844 -0.21188 0.44705 -0.21281 C 0.44566 -0.21396 0.44497 -0.21628 0.44358 -0.21743 C 0.44167 -0.21882 0.43316 -0.22021 0.43212 -0.22044 C 0.4198 -0.22877 0.40434 -0.22946 0.3908 -0.23131 C 0.37448 -0.23617 0.35764 -0.23085 0.34132 -0.23571 C 0.33334 -0.24635 0.31823 -0.24427 0.30799 -0.24658 C 0.2908 -0.25028 0.275 -0.2556 0.25747 -0.25722 C 0.25105 -0.26023 0.24445 -0.26023 0.23785 -0.26185 C 0.20678 -0.26971 0.175 -0.27712 0.14358 -0.28012 C 0.12709 -0.28567 0.11094 -0.28845 0.0941 -0.29238 C 0.08837 -0.29377 0.08264 -0.29562 0.07691 -0.29701 C 0.07466 -0.29747 0.07014 -0.29863 0.07014 -0.29863 C 0.05053 -0.29817 0.03108 -0.29817 0.01146 -0.29701 C -0.00642 -0.29585 -0.02638 -0.28845 -0.04375 -0.28336 C -0.05017 -0.27688 -0.05694 -0.27573 -0.06441 -0.27249 C -0.07291 -0.26879 -0.08003 -0.26092 -0.08854 -0.25884 C -0.09635 -0.2519 -0.08645 -0.25977 -0.09895 -0.25421 C -0.10555 -0.25121 -0.10989 -0.24704 -0.11736 -0.24496 C -0.12118 -0.24149 -0.12465 -0.24126 -0.12881 -0.23895 C -0.13836 -0.2334 -0.14861 -0.22692 -0.15868 -0.22345 C -0.16475 -0.21882 -0.17135 -0.2142 -0.17829 -0.21142 C -0.18732 -0.20286 -0.1993 -0.20009 -0.2092 -0.19291 C -0.22552 -0.18112 -0.23993 -0.16654 -0.2552 -0.15313 C -0.29427 -0.11866 -0.29218 -0.12514 -0.32187 -0.09345 C -0.34843 -0.06523 -0.35086 -0.06592 -0.36562 -0.03978 C -0.37395 -0.02521 -0.37899 -0.00254 -0.39079 0.00764 C -0.40468 0.03262 -0.39583 0.05136 -0.39427 0.09184 C -0.39375 0.10364 -0.39253 0.11474 -0.38732 0.12399 C -0.38437 0.14643 -0.38906 0.12168 -0.38281 0.13487 C -0.38159 0.13764 -0.38194 0.14134 -0.38055 0.14389 C -0.37795 0.14851 -0.37135 0.15615 -0.37135 0.15615 C -0.36892 0.16841 -0.37222 0.15684 -0.36562 0.16702 C -0.35607 0.18159 -0.37135 0.16471 -0.35868 0.17766 C -0.35607 0.19154 -0.35972 0.17789 -0.35399 0.18691 C -0.35295 0.18853 -0.3526 0.19108 -0.35173 0.19293 C -0.35121 0.19408 -0.35017 0.19501 -0.34947 0.19617 C -0.34687 0.20542 -0.34288 0.21514 -0.33906 0.22369 C -0.33663 0.23433 -0.33246 0.24289 -0.32881 0.25284 C -0.32552 0.26209 -0.32413 0.27111 -0.3184 0.27875 C -0.31527 0.28754 -0.3092 0.30165 -0.30243 0.30489 C -0.29895 0.3183 -0.27517 0.32039 -0.26666 0.32478 C -0.25625 0.3301 -0.24618 0.33727 -0.23576 0.34306 C -0.22552 0.34861 -0.21458 0.35347 -0.20468 0.35994 C -0.20138 0.36202 -0.19878 0.36573 -0.19548 0.36758 C -0.18003 0.37637 -0.16354 0.38076 -0.14826 0.39048 C -0.1434 0.40042 -0.13454 0.40065 -0.12656 0.40436 C -0.10277 0.41569 -0.07691 0.42194 -0.05173 0.42587 C 0.01285 0.42471 0.01789 0.42425 0.06198 0.41823 C 0.0783 0.41176 0.09306 0.3988 0.10921 0.3921 C 0.11632 0.38909 0.12379 0.38886 0.13091 0.38608 C 0.14202 0.38169 0.15278 0.37544 0.1632 0.36919 C 0.16997 0.36503 0.17605 0.35879 0.18247 0.35393 C 0.19254 0.34676 0.204 0.34167 0.21372 0.3338 C 0.2165 0.33149 0.21893 0.32802 0.22188 0.32617 C 0.22466 0.32432 0.22796 0.32455 0.23091 0.32316 C 0.23872 0.31946 0.24688 0.31345 0.254 0.30789 C 0.28403 0.28407 0.24306 0.31692 0.27119 0.29101 C 0.27448 0.288 0.27848 0.28638 0.2816 0.28337 C 0.28421 0.28083 0.28577 0.27644 0.28855 0.27412 C 0.30087 0.26348 0.31181 0.25885 0.32188 0.24359 C 0.32865 0.23341 0.33247 0.22254 0.33785 0.21143 C 0.3408 0.1964 0.34167 0.18044 0.33785 0.1654 C 0.33577 0.15707 0.33125 0.1506 0.32865 0.1425 C 0.32709 0.13741 0.32691 0.13117 0.32414 0.12723 C 0.32153 0.12353 0.31893 0.1196 0.31719 0.11497 C 0.31667 0.11359 0.31684 0.1115 0.31598 0.11035 C 0.31285 0.10618 0.30886 0.10364 0.30573 0.09947 C 0.30382 0.09693 0.30174 0.09462 0.3 0.09184 C 0.29254 0.08097 0.2823 0.06732 0.27119 0.06293 C 0.26789 0.05969 0.26407 0.05737 0.26094 0.05367 C 0.25955 0.05205 0.25903 0.04905 0.25747 0.04743 C 0.25712 0.04696 0.23941 0.03285 0.23559 0.02915 C 0.21494 0.00926 0.19532 -0.01318 0.17344 -0.03053 C 0.16164 -0.04001 0.14827 -0.04672 0.13559 -0.05366 C 0.12223 -0.06083 0.10955 -0.07217 0.09514 -0.07494 C 0.08629 -0.08234 0.07466 -0.08373 0.06424 -0.08581 C 0.03681 -0.09136 0.01059 -0.09507 -0.01736 -0.09645 C -0.04062 -0.10016 -0.06336 -0.09645 -0.08628 -0.09345 C -0.09496 -0.08512 -0.10364 -0.07679 -0.11267 -0.06893 C -0.12118 -0.05273 -0.11631 -0.06152 -0.1276 -0.04279 C -0.12916 -0.04024 -0.12986 -0.03677 -0.13107 -0.03377 C -0.13888 -0.01619 -0.14635 0.00024 -0.15295 0.01851 C -0.15538 0.03193 -0.15868 0.04373 -0.16215 0.05668 C -0.16319 0.06547 -0.16371 0.07565 -0.16111 0.08421 C -0.15972 0.08791 -0.15677 0.08999 -0.15538 0.09346 C -0.15329 0.09762 -0.15312 0.1004 -0.15069 0.1041 C -0.14809 0.10803 -0.14427 0.11035 -0.14253 0.11497 C -0.13871 0.12515 -0.13246 0.1351 -0.12413 0.13787 C -0.11979 0.1469 -0.10729 0.14759 -0.1 0.14851 C -0.09253 0.15129 -0.08593 0.15222 -0.07812 0.15314 C -0.05781 0.15268 -0.03715 0.15592 -0.01736 0.15013 C -0.00989 0.14805 -0.00243 0.14204 0.00452 0.13787 C 0.01494 0.13163 0.02674 0.12746 0.03681 0.1196 C 0.04289 0.11474 0.04809 0.10896 0.05504 0.10572 C 0.06007 0.09878 0.06754 0.09624 0.07327 0.09045 C 0.07639 0.08768 0.07796 0.08305 0.08039 0.07958 C 0.08299 0.07033 0.08334 0.06686 0.0816 0.05506 C 0.08108 0.05229 0.07796 0.04951 0.07691 0.04743 C 0.07119 0.03841 0.06407 0.02892 0.05504 0.02615 C 0.04792 0.02036 0.04011 0.01481 0.03212 0.01065 C 0.02657 0.00764 0.02066 0.00695 0.01494 0.00463 C 0.01025 0.00278 0.00487 6.04673E-6 2.77778E-7 6.04673E-6 " pathEditMode="relative" ptsTypes="fFffffffffffffffffffffffffffffffffffffffffffffffffffffffffffffffffffffffffffffffffffffffffffffffffffffffffA">
                                      <p:cBhvr>
                                        <p:cTn id="10" dur="50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凤舞九天">
  <a:themeElements>
    <a:clrScheme name="凤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凤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龙腾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Phoenix</Template>
  <TotalTime>129</TotalTime>
  <Words>313</Words>
  <Application>Microsoft Office PowerPoint</Application>
  <PresentationFormat>全屏显示(4:3)</PresentationFormat>
  <Paragraphs>16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演示文稿设计模板</vt:lpstr>
      </vt:variant>
      <vt:variant>
        <vt:i4>12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宋体</vt:lpstr>
      <vt:lpstr>Footlight MT Light</vt:lpstr>
      <vt:lpstr>华文新魏</vt:lpstr>
      <vt:lpstr>Goudy Old Style</vt:lpstr>
      <vt:lpstr>Wingdings 2</vt:lpstr>
      <vt:lpstr>Calibri</vt:lpstr>
      <vt:lpstr>Wingdings</vt:lpstr>
      <vt:lpstr>凤舞九天</vt:lpstr>
      <vt:lpstr>凤舞九天</vt:lpstr>
      <vt:lpstr>凤舞九天</vt:lpstr>
      <vt:lpstr>凤舞九天</vt:lpstr>
      <vt:lpstr>凤舞九天</vt:lpstr>
      <vt:lpstr>凤舞九天</vt:lpstr>
      <vt:lpstr>凤舞九天</vt:lpstr>
      <vt:lpstr>凤舞九天</vt:lpstr>
      <vt:lpstr>凤舞九天</vt:lpstr>
      <vt:lpstr>凤舞九天</vt:lpstr>
      <vt:lpstr>凤舞九天</vt:lpstr>
      <vt:lpstr>凤舞九天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LYT深圳之旅</dc:title>
  <dc:creator>dell</dc:creator>
  <cp:lastModifiedBy>Windows7</cp:lastModifiedBy>
  <cp:revision>22</cp:revision>
  <dcterms:created xsi:type="dcterms:W3CDTF">2017-08-13T13:41:26Z</dcterms:created>
  <dcterms:modified xsi:type="dcterms:W3CDTF">2017-08-23T10:20:34Z</dcterms:modified>
</cp:coreProperties>
</file>